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</p:sldMasterIdLst>
  <p:notesMasterIdLst>
    <p:notesMasterId r:id="rId12"/>
  </p:notesMasterIdLst>
  <p:handoutMasterIdLst>
    <p:handoutMasterId r:id="rId13"/>
  </p:handoutMasterIdLst>
  <p:sldIdLst>
    <p:sldId id="481" r:id="rId5"/>
    <p:sldId id="403" r:id="rId6"/>
    <p:sldId id="484" r:id="rId7"/>
    <p:sldId id="485" r:id="rId8"/>
    <p:sldId id="490" r:id="rId9"/>
    <p:sldId id="489" r:id="rId10"/>
    <p:sldId id="471" r:id="rId11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B1B57FF-3618-41ED-8E2D-1146450F1C17}">
          <p14:sldIdLst>
            <p14:sldId id="481"/>
            <p14:sldId id="403"/>
            <p14:sldId id="484"/>
            <p14:sldId id="485"/>
            <p14:sldId id="490"/>
            <p14:sldId id="489"/>
            <p14:sldId id="47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110">
          <p15:clr>
            <a:srgbClr val="A4A3A4"/>
          </p15:clr>
        </p15:guide>
        <p15:guide id="2" pos="7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0099"/>
    <a:srgbClr val="00CC00"/>
    <a:srgbClr val="66CCFF"/>
    <a:srgbClr val="6699FF"/>
    <a:srgbClr val="CCECFF"/>
    <a:srgbClr val="FFFFFF"/>
    <a:srgbClr val="000000"/>
    <a:srgbClr val="157897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7" autoAdjust="0"/>
    <p:restoredTop sz="81296" autoAdjust="0"/>
  </p:normalViewPr>
  <p:slideViewPr>
    <p:cSldViewPr>
      <p:cViewPr>
        <p:scale>
          <a:sx n="110" d="100"/>
          <a:sy n="110" d="100"/>
        </p:scale>
        <p:origin x="-468" y="-168"/>
      </p:cViewPr>
      <p:guideLst>
        <p:guide orient="horz" pos="1110"/>
        <p:guide pos="7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450"/>
    </p:cViewPr>
  </p:notesTextViewPr>
  <p:sorterViewPr>
    <p:cViewPr>
      <p:scale>
        <a:sx n="70" d="100"/>
        <a:sy n="70" d="100"/>
      </p:scale>
      <p:origin x="0" y="106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rgey Efimov" userId="63c5fb195252d107" providerId="LiveId" clId="{60111081-5EEB-42FF-8A62-BC8745D2F638}"/>
    <pc:docChg chg="undo custSel addSld modSld">
      <pc:chgData name="Sergey Efimov" userId="63c5fb195252d107" providerId="LiveId" clId="{60111081-5EEB-42FF-8A62-BC8745D2F638}" dt="2020-11-30T20:33:10.516" v="1484" actId="207"/>
      <pc:docMkLst>
        <pc:docMk/>
      </pc:docMkLst>
      <pc:sldChg chg="delSp modSp mod">
        <pc:chgData name="Sergey Efimov" userId="63c5fb195252d107" providerId="LiveId" clId="{60111081-5EEB-42FF-8A62-BC8745D2F638}" dt="2020-11-30T20:16:39.684" v="1360" actId="2711"/>
        <pc:sldMkLst>
          <pc:docMk/>
          <pc:sldMk cId="3038245702" sldId="403"/>
        </pc:sldMkLst>
        <pc:spChg chg="mod">
          <ac:chgData name="Sergey Efimov" userId="63c5fb195252d107" providerId="LiveId" clId="{60111081-5EEB-42FF-8A62-BC8745D2F638}" dt="2020-11-30T20:16:39.684" v="1360" actId="2711"/>
          <ac:spMkLst>
            <pc:docMk/>
            <pc:sldMk cId="3038245702" sldId="403"/>
            <ac:spMk id="5" creationId="{9515824A-6B60-4573-AE1F-28BB90AF1ACB}"/>
          </ac:spMkLst>
        </pc:spChg>
        <pc:picChg chg="del">
          <ac:chgData name="Sergey Efimov" userId="63c5fb195252d107" providerId="LiveId" clId="{60111081-5EEB-42FF-8A62-BC8745D2F638}" dt="2020-11-30T20:15:53.014" v="1356" actId="478"/>
          <ac:picMkLst>
            <pc:docMk/>
            <pc:sldMk cId="3038245702" sldId="403"/>
            <ac:picMk id="6" creationId="{84F4527E-7778-4665-976E-CFFDA296A7CF}"/>
          </ac:picMkLst>
        </pc:picChg>
      </pc:sldChg>
      <pc:sldChg chg="modSp mod">
        <pc:chgData name="Sergey Efimov" userId="63c5fb195252d107" providerId="LiveId" clId="{60111081-5EEB-42FF-8A62-BC8745D2F638}" dt="2020-11-30T20:30:38.266" v="1483" actId="20577"/>
        <pc:sldMkLst>
          <pc:docMk/>
          <pc:sldMk cId="1943835549" sldId="427"/>
        </pc:sldMkLst>
        <pc:spChg chg="mod">
          <ac:chgData name="Sergey Efimov" userId="63c5fb195252d107" providerId="LiveId" clId="{60111081-5EEB-42FF-8A62-BC8745D2F638}" dt="2020-11-30T20:30:38.266" v="1483" actId="20577"/>
          <ac:spMkLst>
            <pc:docMk/>
            <pc:sldMk cId="1943835549" sldId="427"/>
            <ac:spMk id="14" creationId="{C24CCE84-E713-4CCB-96C3-5227E707DA94}"/>
          </ac:spMkLst>
        </pc:spChg>
      </pc:sldChg>
      <pc:sldChg chg="addSp modSp mod">
        <pc:chgData name="Sergey Efimov" userId="63c5fb195252d107" providerId="LiveId" clId="{60111081-5EEB-42FF-8A62-BC8745D2F638}" dt="2020-11-30T20:33:10.516" v="1484" actId="207"/>
        <pc:sldMkLst>
          <pc:docMk/>
          <pc:sldMk cId="1769310303" sldId="435"/>
        </pc:sldMkLst>
        <pc:spChg chg="mod">
          <ac:chgData name="Sergey Efimov" userId="63c5fb195252d107" providerId="LiveId" clId="{60111081-5EEB-42FF-8A62-BC8745D2F638}" dt="2020-11-30T20:11:36.638" v="692" actId="1076"/>
          <ac:spMkLst>
            <pc:docMk/>
            <pc:sldMk cId="1769310303" sldId="435"/>
            <ac:spMk id="4" creationId="{805031CF-B657-45C0-97C3-CDC94B2520AA}"/>
          </ac:spMkLst>
        </pc:spChg>
        <pc:spChg chg="add mod">
          <ac:chgData name="Sergey Efimov" userId="63c5fb195252d107" providerId="LiveId" clId="{60111081-5EEB-42FF-8A62-BC8745D2F638}" dt="2020-11-30T20:11:43.933" v="693" actId="1076"/>
          <ac:spMkLst>
            <pc:docMk/>
            <pc:sldMk cId="1769310303" sldId="435"/>
            <ac:spMk id="7" creationId="{6E2AD2F4-E9EF-485C-9BC2-4ABAB48B32DA}"/>
          </ac:spMkLst>
        </pc:spChg>
        <pc:graphicFrameChg chg="mod modGraphic">
          <ac:chgData name="Sergey Efimov" userId="63c5fb195252d107" providerId="LiveId" clId="{60111081-5EEB-42FF-8A62-BC8745D2F638}" dt="2020-11-30T20:14:28.616" v="1355" actId="14861"/>
          <ac:graphicFrameMkLst>
            <pc:docMk/>
            <pc:sldMk cId="1769310303" sldId="435"/>
            <ac:graphicFrameMk id="2" creationId="{56BE7613-ACA1-4A84-913D-F3631AD31DC6}"/>
          </ac:graphicFrameMkLst>
        </pc:graphicFrameChg>
        <pc:graphicFrameChg chg="mod modGraphic">
          <ac:chgData name="Sergey Efimov" userId="63c5fb195252d107" providerId="LiveId" clId="{60111081-5EEB-42FF-8A62-BC8745D2F638}" dt="2020-11-30T20:33:10.516" v="1484" actId="207"/>
          <ac:graphicFrameMkLst>
            <pc:docMk/>
            <pc:sldMk cId="1769310303" sldId="435"/>
            <ac:graphicFrameMk id="3" creationId="{B679A7C7-D638-4B21-AB06-DF204BDC9FF1}"/>
          </ac:graphicFrameMkLst>
        </pc:graphicFrameChg>
      </pc:sldChg>
      <pc:sldChg chg="addSp delSp modSp add mod setBg">
        <pc:chgData name="Sergey Efimov" userId="63c5fb195252d107" providerId="LiveId" clId="{60111081-5EEB-42FF-8A62-BC8745D2F638}" dt="2020-11-30T20:19:41.152" v="1372" actId="14734"/>
        <pc:sldMkLst>
          <pc:docMk/>
          <pc:sldMk cId="651774747" sldId="436"/>
        </pc:sldMkLst>
        <pc:spChg chg="mod">
          <ac:chgData name="Sergey Efimov" userId="63c5fb195252d107" providerId="LiveId" clId="{60111081-5EEB-42FF-8A62-BC8745D2F638}" dt="2020-11-30T20:11:27.812" v="691" actId="1076"/>
          <ac:spMkLst>
            <pc:docMk/>
            <pc:sldMk cId="651774747" sldId="436"/>
            <ac:spMk id="4" creationId="{805031CF-B657-45C0-97C3-CDC94B2520AA}"/>
          </ac:spMkLst>
        </pc:spChg>
        <pc:spChg chg="del">
          <ac:chgData name="Sergey Efimov" userId="63c5fb195252d107" providerId="LiveId" clId="{60111081-5EEB-42FF-8A62-BC8745D2F638}" dt="2020-11-30T19:58:34.500" v="404" actId="478"/>
          <ac:spMkLst>
            <pc:docMk/>
            <pc:sldMk cId="651774747" sldId="436"/>
            <ac:spMk id="5" creationId="{00000000-0000-0000-0000-000000000000}"/>
          </ac:spMkLst>
        </pc:spChg>
        <pc:spChg chg="add del mod">
          <ac:chgData name="Sergey Efimov" userId="63c5fb195252d107" providerId="LiveId" clId="{60111081-5EEB-42FF-8A62-BC8745D2F638}" dt="2020-11-30T19:44:57.775" v="210"/>
          <ac:spMkLst>
            <pc:docMk/>
            <pc:sldMk cId="651774747" sldId="436"/>
            <ac:spMk id="10" creationId="{9FC12C04-62EB-4B16-B015-E040DFCCB72B}"/>
          </ac:spMkLst>
        </pc:spChg>
        <pc:spChg chg="add del mod">
          <ac:chgData name="Sergey Efimov" userId="63c5fb195252d107" providerId="LiveId" clId="{60111081-5EEB-42FF-8A62-BC8745D2F638}" dt="2020-11-30T19:44:57.775" v="210"/>
          <ac:spMkLst>
            <pc:docMk/>
            <pc:sldMk cId="651774747" sldId="436"/>
            <ac:spMk id="11" creationId="{E0BBD1A3-1435-497B-9E11-91CD14836449}"/>
          </ac:spMkLst>
        </pc:spChg>
        <pc:spChg chg="add del mod">
          <ac:chgData name="Sergey Efimov" userId="63c5fb195252d107" providerId="LiveId" clId="{60111081-5EEB-42FF-8A62-BC8745D2F638}" dt="2020-11-30T19:45:41.358" v="215" actId="478"/>
          <ac:spMkLst>
            <pc:docMk/>
            <pc:sldMk cId="651774747" sldId="436"/>
            <ac:spMk id="16" creationId="{B613F8DF-C08E-4755-AB16-EB94745B077D}"/>
          </ac:spMkLst>
        </pc:spChg>
        <pc:spChg chg="add mod">
          <ac:chgData name="Sergey Efimov" userId="63c5fb195252d107" providerId="LiveId" clId="{60111081-5EEB-42FF-8A62-BC8745D2F638}" dt="2020-11-30T20:05:11.787" v="531" actId="1076"/>
          <ac:spMkLst>
            <pc:docMk/>
            <pc:sldMk cId="651774747" sldId="436"/>
            <ac:spMk id="17" creationId="{24A206EC-2E64-4BDD-9905-2513B6F8AAFC}"/>
          </ac:spMkLst>
        </pc:spChg>
        <pc:graphicFrameChg chg="del">
          <ac:chgData name="Sergey Efimov" userId="63c5fb195252d107" providerId="LiveId" clId="{60111081-5EEB-42FF-8A62-BC8745D2F638}" dt="2020-11-30T19:44:46.839" v="208" actId="478"/>
          <ac:graphicFrameMkLst>
            <pc:docMk/>
            <pc:sldMk cId="651774747" sldId="436"/>
            <ac:graphicFrameMk id="2" creationId="{56BE7613-ACA1-4A84-913D-F3631AD31DC6}"/>
          </ac:graphicFrameMkLst>
        </pc:graphicFrameChg>
        <pc:graphicFrameChg chg="del modGraphic">
          <ac:chgData name="Sergey Efimov" userId="63c5fb195252d107" providerId="LiveId" clId="{60111081-5EEB-42FF-8A62-BC8745D2F638}" dt="2020-11-30T19:44:44.730" v="207" actId="478"/>
          <ac:graphicFrameMkLst>
            <pc:docMk/>
            <pc:sldMk cId="651774747" sldId="436"/>
            <ac:graphicFrameMk id="3" creationId="{B679A7C7-D638-4B21-AB06-DF204BDC9FF1}"/>
          </ac:graphicFrameMkLst>
        </pc:graphicFrameChg>
        <pc:graphicFrameChg chg="add del mod">
          <ac:chgData name="Sergey Efimov" userId="63c5fb195252d107" providerId="LiveId" clId="{60111081-5EEB-42FF-8A62-BC8745D2F638}" dt="2020-11-30T19:44:57.775" v="210"/>
          <ac:graphicFrameMkLst>
            <pc:docMk/>
            <pc:sldMk cId="651774747" sldId="436"/>
            <ac:graphicFrameMk id="6" creationId="{667ED1D2-D116-4193-BC5D-DDE020EB91B4}"/>
          </ac:graphicFrameMkLst>
        </pc:graphicFrameChg>
        <pc:graphicFrameChg chg="add del mod">
          <ac:chgData name="Sergey Efimov" userId="63c5fb195252d107" providerId="LiveId" clId="{60111081-5EEB-42FF-8A62-BC8745D2F638}" dt="2020-11-30T19:44:57.775" v="210"/>
          <ac:graphicFrameMkLst>
            <pc:docMk/>
            <pc:sldMk cId="651774747" sldId="436"/>
            <ac:graphicFrameMk id="7" creationId="{FE1AE044-C3E1-4680-B10C-3EEE0DDBBE2B}"/>
          </ac:graphicFrameMkLst>
        </pc:graphicFrameChg>
        <pc:graphicFrameChg chg="add del mod">
          <ac:chgData name="Sergey Efimov" userId="63c5fb195252d107" providerId="LiveId" clId="{60111081-5EEB-42FF-8A62-BC8745D2F638}" dt="2020-11-30T19:44:57.775" v="210"/>
          <ac:graphicFrameMkLst>
            <pc:docMk/>
            <pc:sldMk cId="651774747" sldId="436"/>
            <ac:graphicFrameMk id="8" creationId="{B0F8ED13-BCEE-4B34-825C-B4FED3119448}"/>
          </ac:graphicFrameMkLst>
        </pc:graphicFrameChg>
        <pc:graphicFrameChg chg="add del mod">
          <ac:chgData name="Sergey Efimov" userId="63c5fb195252d107" providerId="LiveId" clId="{60111081-5EEB-42FF-8A62-BC8745D2F638}" dt="2020-11-30T19:44:57.775" v="210"/>
          <ac:graphicFrameMkLst>
            <pc:docMk/>
            <pc:sldMk cId="651774747" sldId="436"/>
            <ac:graphicFrameMk id="9" creationId="{C8ED67BA-6984-4213-BB44-6DCEC2B7698C}"/>
          </ac:graphicFrameMkLst>
        </pc:graphicFrameChg>
        <pc:graphicFrameChg chg="add mod modGraphic">
          <ac:chgData name="Sergey Efimov" userId="63c5fb195252d107" providerId="LiveId" clId="{60111081-5EEB-42FF-8A62-BC8745D2F638}" dt="2020-11-30T20:04:47.168" v="528" actId="14100"/>
          <ac:graphicFrameMkLst>
            <pc:docMk/>
            <pc:sldMk cId="651774747" sldId="436"/>
            <ac:graphicFrameMk id="12" creationId="{2535F25B-FD85-4142-9956-E8C3E336BE3A}"/>
          </ac:graphicFrameMkLst>
        </pc:graphicFrameChg>
        <pc:graphicFrameChg chg="add mod modGraphic">
          <ac:chgData name="Sergey Efimov" userId="63c5fb195252d107" providerId="LiveId" clId="{60111081-5EEB-42FF-8A62-BC8745D2F638}" dt="2020-11-30T20:19:24.639" v="1370" actId="113"/>
          <ac:graphicFrameMkLst>
            <pc:docMk/>
            <pc:sldMk cId="651774747" sldId="436"/>
            <ac:graphicFrameMk id="13" creationId="{069CAC43-5D6F-4937-BD73-D98B0EFBE14B}"/>
          </ac:graphicFrameMkLst>
        </pc:graphicFrameChg>
        <pc:graphicFrameChg chg="add mod modGraphic">
          <ac:chgData name="Sergey Efimov" userId="63c5fb195252d107" providerId="LiveId" clId="{60111081-5EEB-42FF-8A62-BC8745D2F638}" dt="2020-11-30T20:19:39.089" v="1371" actId="14734"/>
          <ac:graphicFrameMkLst>
            <pc:docMk/>
            <pc:sldMk cId="651774747" sldId="436"/>
            <ac:graphicFrameMk id="14" creationId="{5330B05A-E1B3-4BCB-A051-EBA89D8EFFB7}"/>
          </ac:graphicFrameMkLst>
        </pc:graphicFrameChg>
        <pc:graphicFrameChg chg="add mod modGraphic">
          <ac:chgData name="Sergey Efimov" userId="63c5fb195252d107" providerId="LiveId" clId="{60111081-5EEB-42FF-8A62-BC8745D2F638}" dt="2020-11-30T20:19:41.152" v="1372" actId="14734"/>
          <ac:graphicFrameMkLst>
            <pc:docMk/>
            <pc:sldMk cId="651774747" sldId="436"/>
            <ac:graphicFrameMk id="15" creationId="{2B3644DF-829D-4090-98BA-1C38C793C287}"/>
          </ac:graphicFrameMkLst>
        </pc:graphicFrameChg>
        <pc:picChg chg="add del mod">
          <ac:chgData name="Sergey Efimov" userId="63c5fb195252d107" providerId="LiveId" clId="{60111081-5EEB-42FF-8A62-BC8745D2F638}" dt="2020-11-30T19:44:57.775" v="210"/>
          <ac:picMkLst>
            <pc:docMk/>
            <pc:sldMk cId="651774747" sldId="436"/>
            <ac:picMk id="2049" creationId="{18960F55-7514-4D2B-B909-E3443BD6A80A}"/>
          </ac:picMkLst>
        </pc:picChg>
        <pc:picChg chg="add del mod">
          <ac:chgData name="Sergey Efimov" userId="63c5fb195252d107" providerId="LiveId" clId="{60111081-5EEB-42FF-8A62-BC8745D2F638}" dt="2020-11-30T19:44:57.775" v="210"/>
          <ac:picMkLst>
            <pc:docMk/>
            <pc:sldMk cId="651774747" sldId="436"/>
            <ac:picMk id="2050" creationId="{D65F0360-8940-4A67-A98A-42EB5C2E407A}"/>
          </ac:picMkLst>
        </pc:picChg>
        <pc:picChg chg="add del mod">
          <ac:chgData name="Sergey Efimov" userId="63c5fb195252d107" providerId="LiveId" clId="{60111081-5EEB-42FF-8A62-BC8745D2F638}" dt="2020-11-30T19:44:57.775" v="210"/>
          <ac:picMkLst>
            <pc:docMk/>
            <pc:sldMk cId="651774747" sldId="436"/>
            <ac:picMk id="2051" creationId="{D18B6967-8478-4D6C-9120-8DF9245205E4}"/>
          </ac:picMkLst>
        </pc:picChg>
        <pc:picChg chg="add del mod">
          <ac:chgData name="Sergey Efimov" userId="63c5fb195252d107" providerId="LiveId" clId="{60111081-5EEB-42FF-8A62-BC8745D2F638}" dt="2020-11-30T19:44:57.775" v="210"/>
          <ac:picMkLst>
            <pc:docMk/>
            <pc:sldMk cId="651774747" sldId="436"/>
            <ac:picMk id="2052" creationId="{3C0BF845-9E69-4E64-833A-79B3C6680280}"/>
          </ac:picMkLst>
        </pc:picChg>
        <pc:picChg chg="add del mod">
          <ac:chgData name="Sergey Efimov" userId="63c5fb195252d107" providerId="LiveId" clId="{60111081-5EEB-42FF-8A62-BC8745D2F638}" dt="2020-11-30T19:44:57.775" v="210"/>
          <ac:picMkLst>
            <pc:docMk/>
            <pc:sldMk cId="651774747" sldId="436"/>
            <ac:picMk id="2053" creationId="{5052856D-EFA2-4679-8AFE-71779AF804B1}"/>
          </ac:picMkLst>
        </pc:picChg>
        <pc:picChg chg="add del mod">
          <ac:chgData name="Sergey Efimov" userId="63c5fb195252d107" providerId="LiveId" clId="{60111081-5EEB-42FF-8A62-BC8745D2F638}" dt="2020-11-30T19:44:57.775" v="210"/>
          <ac:picMkLst>
            <pc:docMk/>
            <pc:sldMk cId="651774747" sldId="436"/>
            <ac:picMk id="2054" creationId="{59252E59-8302-4377-9FD2-53E979982CB1}"/>
          </ac:picMkLst>
        </pc:picChg>
        <pc:picChg chg="add del mod">
          <ac:chgData name="Sergey Efimov" userId="63c5fb195252d107" providerId="LiveId" clId="{60111081-5EEB-42FF-8A62-BC8745D2F638}" dt="2020-11-30T19:44:57.775" v="210"/>
          <ac:picMkLst>
            <pc:docMk/>
            <pc:sldMk cId="651774747" sldId="436"/>
            <ac:picMk id="2055" creationId="{23CB25ED-510B-4A82-8F51-2C62EC84D034}"/>
          </ac:picMkLst>
        </pc:picChg>
        <pc:picChg chg="add del mod">
          <ac:chgData name="Sergey Efimov" userId="63c5fb195252d107" providerId="LiveId" clId="{60111081-5EEB-42FF-8A62-BC8745D2F638}" dt="2020-11-30T19:44:57.775" v="210"/>
          <ac:picMkLst>
            <pc:docMk/>
            <pc:sldMk cId="651774747" sldId="436"/>
            <ac:picMk id="2056" creationId="{F4CA1938-F507-473B-9114-787301BCB5B2}"/>
          </ac:picMkLst>
        </pc:picChg>
        <pc:picChg chg="add mod">
          <ac:chgData name="Sergey Efimov" userId="63c5fb195252d107" providerId="LiveId" clId="{60111081-5EEB-42FF-8A62-BC8745D2F638}" dt="2020-11-30T19:59:54.121" v="419" actId="1076"/>
          <ac:picMkLst>
            <pc:docMk/>
            <pc:sldMk cId="651774747" sldId="436"/>
            <ac:picMk id="2059" creationId="{405A8501-E4B1-4307-859A-6337F5B2D690}"/>
          </ac:picMkLst>
        </pc:picChg>
        <pc:picChg chg="add mod">
          <ac:chgData name="Sergey Efimov" userId="63c5fb195252d107" providerId="LiveId" clId="{60111081-5EEB-42FF-8A62-BC8745D2F638}" dt="2020-11-30T19:59:30.344" v="414" actId="1076"/>
          <ac:picMkLst>
            <pc:docMk/>
            <pc:sldMk cId="651774747" sldId="436"/>
            <ac:picMk id="2060" creationId="{817A16B9-F58E-4865-B7B4-F80DFFB02AAA}"/>
          </ac:picMkLst>
        </pc:picChg>
        <pc:picChg chg="add mod">
          <ac:chgData name="Sergey Efimov" userId="63c5fb195252d107" providerId="LiveId" clId="{60111081-5EEB-42FF-8A62-BC8745D2F638}" dt="2020-11-30T19:59:21.347" v="412" actId="1076"/>
          <ac:picMkLst>
            <pc:docMk/>
            <pc:sldMk cId="651774747" sldId="436"/>
            <ac:picMk id="2061" creationId="{88D860B2-2D3B-4FFA-A8AA-0D9A064560CF}"/>
          </ac:picMkLst>
        </pc:picChg>
        <pc:picChg chg="add mod">
          <ac:chgData name="Sergey Efimov" userId="63c5fb195252d107" providerId="LiveId" clId="{60111081-5EEB-42FF-8A62-BC8745D2F638}" dt="2020-11-30T19:59:34.187" v="415" actId="1076"/>
          <ac:picMkLst>
            <pc:docMk/>
            <pc:sldMk cId="651774747" sldId="436"/>
            <ac:picMk id="2062" creationId="{FF41646C-4A62-4AF2-8140-836E9F63CCB1}"/>
          </ac:picMkLst>
        </pc:picChg>
        <pc:picChg chg="add mod">
          <ac:chgData name="Sergey Efimov" userId="63c5fb195252d107" providerId="LiveId" clId="{60111081-5EEB-42FF-8A62-BC8745D2F638}" dt="2020-11-30T19:59:37.890" v="416" actId="1076"/>
          <ac:picMkLst>
            <pc:docMk/>
            <pc:sldMk cId="651774747" sldId="436"/>
            <ac:picMk id="2063" creationId="{7D4E365B-873C-4D4A-8E61-684B6CB382F5}"/>
          </ac:picMkLst>
        </pc:picChg>
        <pc:picChg chg="add mod">
          <ac:chgData name="Sergey Efimov" userId="63c5fb195252d107" providerId="LiveId" clId="{60111081-5EEB-42FF-8A62-BC8745D2F638}" dt="2020-11-30T19:59:24.736" v="413" actId="1076"/>
          <ac:picMkLst>
            <pc:docMk/>
            <pc:sldMk cId="651774747" sldId="436"/>
            <ac:picMk id="2064" creationId="{53AB9A05-7852-40FA-9818-BE98E01CE865}"/>
          </ac:picMkLst>
        </pc:picChg>
        <pc:picChg chg="add mod">
          <ac:chgData name="Sergey Efimov" userId="63c5fb195252d107" providerId="LiveId" clId="{60111081-5EEB-42FF-8A62-BC8745D2F638}" dt="2020-11-30T19:59:49.403" v="418" actId="1076"/>
          <ac:picMkLst>
            <pc:docMk/>
            <pc:sldMk cId="651774747" sldId="436"/>
            <ac:picMk id="2065" creationId="{4F3BB317-FDE2-44F3-A93B-4C325D81C878}"/>
          </ac:picMkLst>
        </pc:picChg>
        <pc:picChg chg="add mod">
          <ac:chgData name="Sergey Efimov" userId="63c5fb195252d107" providerId="LiveId" clId="{60111081-5EEB-42FF-8A62-BC8745D2F638}" dt="2020-11-30T19:59:44.685" v="417" actId="1076"/>
          <ac:picMkLst>
            <pc:docMk/>
            <pc:sldMk cId="651774747" sldId="436"/>
            <ac:picMk id="2066" creationId="{C7B3758B-70CF-42FD-97CB-9BE6F3D5B34D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4575163398692805"/>
          <c:y val="0.15439105826057456"/>
          <c:w val="0.44444444444444442"/>
          <c:h val="0.6957530308711411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-4067944" y="0"/>
          <a:ext cx="4752528" cy="3427157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E732F-9465-4CFC-9BD4-040FE997EB4F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42178-4995-40CE-9841-BC2C1461E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66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00EB6-1FC6-4F21-A2C4-5A8F1F8E538E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05A3F-EB04-4B7B-B7D4-2AA08EBE2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401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B68DCE1-E363-4BAA-9BF9-FF8BC0294EC9}" type="slidenum">
              <a:rPr lang="ru-RU">
                <a:solidFill>
                  <a:srgbClr val="000000"/>
                </a:solidFill>
                <a:cs typeface="Arial" charset="0"/>
              </a:rPr>
              <a:pPr>
                <a:defRPr/>
              </a:pPr>
              <a:t>1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r>
              <a:rPr lang="ru-RU" baseline="0" dirty="0" smtClean="0"/>
              <a:t> марта 2021 г. был запущен </a:t>
            </a:r>
            <a:r>
              <a:rPr lang="ru-RU" baseline="0" dirty="0" err="1" smtClean="0"/>
              <a:t>Фармреестр</a:t>
            </a:r>
            <a:r>
              <a:rPr lang="ru-RU" baseline="0" dirty="0" smtClean="0"/>
              <a:t> ЕАПВ, представляющий собой уникальный информационный ресурс, объединяющий воедино сведения об евразийских патентах, охраняющих фармакологически активные вещества, о правовом статусе этих патентов на территории всех 8 государств-участников Конвенции, а также о зарегистрированных лекарственных препаратах на основе</a:t>
            </a:r>
            <a:r>
              <a:rPr lang="ru-RU" baseline="0" dirty="0"/>
              <a:t> </a:t>
            </a:r>
            <a:r>
              <a:rPr lang="ru-RU" baseline="0" dirty="0" smtClean="0"/>
              <a:t>охраняемых евразийскими патентами действующих веществ.</a:t>
            </a:r>
          </a:p>
          <a:p>
            <a:r>
              <a:rPr lang="ru-RU" baseline="0" dirty="0" smtClean="0"/>
              <a:t>	</a:t>
            </a:r>
            <a:r>
              <a:rPr lang="ru-RU" baseline="0" dirty="0" err="1" smtClean="0"/>
              <a:t>Фармреестр</a:t>
            </a:r>
            <a:r>
              <a:rPr lang="ru-RU" baseline="0" dirty="0" smtClean="0"/>
              <a:t> ЕАПВ является совершенно новым в нашем регионе механизмом защиты прав патентовладельцев – разработчиков действующих веществ, поскольку предоставляет достоверную и актуальную информацию о наличии патентных прав на то или иное действующее вещество. </a:t>
            </a:r>
          </a:p>
          <a:p>
            <a:r>
              <a:rPr lang="ru-RU" baseline="0" dirty="0" smtClean="0"/>
              <a:t>	</a:t>
            </a:r>
            <a:r>
              <a:rPr lang="ru-RU" baseline="0" dirty="0" err="1" smtClean="0"/>
              <a:t>Фармреестр</a:t>
            </a:r>
            <a:r>
              <a:rPr lang="ru-RU" baseline="0" dirty="0" smtClean="0"/>
              <a:t> ЕАПВ общедоступен на бесплатной основе; размещенная в нем информация может быть полезна для широкого круга заинтересованных лиц - от разработчиков </a:t>
            </a:r>
            <a:r>
              <a:rPr lang="ru-RU" baseline="0" dirty="0" err="1" smtClean="0"/>
              <a:t>генериков</a:t>
            </a:r>
            <a:r>
              <a:rPr lang="ru-RU" baseline="0" dirty="0" smtClean="0"/>
              <a:t> и воспроизведенных лекарственных средств до лиц, задействованных в регистрации и обороте лекарственных средств на территории всех государств евразийского региона.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05A3F-EB04-4B7B-B7D4-2AA08EBE26B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941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Какие же патенты включены в </a:t>
            </a:r>
            <a:r>
              <a:rPr lang="ru-RU" dirty="0" err="1" smtClean="0"/>
              <a:t>Фармреестр</a:t>
            </a:r>
            <a:r>
              <a:rPr lang="ru-RU" dirty="0" smtClean="0"/>
              <a:t>?</a:t>
            </a:r>
          </a:p>
          <a:p>
            <a:r>
              <a:rPr lang="ru-RU" dirty="0" smtClean="0"/>
              <a:t>	Как видим, реестр включает фармакологически</a:t>
            </a:r>
            <a:r>
              <a:rPr lang="ru-RU" baseline="0" dirty="0" smtClean="0"/>
              <a:t> активные вещества как химической, так и биотехнологической природы, новые комбинации действующих веществ, а также способы их получения и медицинские применения этих веществ.</a:t>
            </a:r>
          </a:p>
          <a:p>
            <a:r>
              <a:rPr lang="ru-RU" baseline="0" dirty="0" smtClean="0"/>
              <a:t>	Таким широким охватом включенных в реестр патентов мы решали задачу предоставления наиболее полной информации о наличии патентных прав в отношении того или иного действующего вещества.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05A3F-EB04-4B7B-B7D4-2AA08EBE26B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85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Если говорить о составе сведений, размещенных</a:t>
            </a:r>
            <a:r>
              <a:rPr lang="ru-RU" baseline="0" dirty="0" smtClean="0"/>
              <a:t> в </a:t>
            </a:r>
            <a:r>
              <a:rPr lang="ru-RU" baseline="0" dirty="0" err="1" smtClean="0"/>
              <a:t>Фармреестре</a:t>
            </a:r>
            <a:r>
              <a:rPr lang="ru-RU" baseline="0" dirty="0" smtClean="0"/>
              <a:t>, то это  (далее перечень по слайду).</a:t>
            </a:r>
          </a:p>
          <a:p>
            <a:r>
              <a:rPr lang="ru-RU" baseline="0" dirty="0" smtClean="0"/>
              <a:t>Хотелось бы отдельно отметить, что </a:t>
            </a:r>
            <a:r>
              <a:rPr lang="ru-RU" baseline="0" dirty="0" err="1" smtClean="0"/>
              <a:t>Фармреестр</a:t>
            </a:r>
            <a:r>
              <a:rPr lang="ru-RU" baseline="0" dirty="0" smtClean="0"/>
              <a:t> связан напрямую с Реестром евразийских патентов, что дает возможность получения полной информации о правовом статусе патента, прямой доступ к описанию изобретения к патенту, сведениям об оспаривании патента на территориях государств-ЕАПК, о зарегистрированных лицензионных договорах, в том числе по принудительным лицензиям, и о разрешениях Правительств об использовании изобретений без согласия патентовладельца.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05A3F-EB04-4B7B-B7D4-2AA08EBE26B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405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сегодняшний день </a:t>
            </a:r>
            <a:r>
              <a:rPr lang="ru-RU" dirty="0" err="1" smtClean="0"/>
              <a:t>Фармреестр</a:t>
            </a:r>
            <a:r>
              <a:rPr lang="ru-RU" dirty="0" smtClean="0"/>
              <a:t> ЕАПВ включает (далее сведения</a:t>
            </a:r>
            <a:r>
              <a:rPr lang="ru-RU" baseline="0" dirty="0" smtClean="0"/>
              <a:t> по слайду)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05A3F-EB04-4B7B-B7D4-2AA08EBE26BB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133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Фармреестр</a:t>
            </a:r>
            <a:r>
              <a:rPr lang="ru-RU" dirty="0" smtClean="0"/>
              <a:t> ЕАПВ формируется на</a:t>
            </a:r>
            <a:r>
              <a:rPr lang="ru-RU" baseline="0" dirty="0" smtClean="0"/>
              <a:t> основе ходатайства патентовладельца, а также вносятся патенты, в отношении которых были осуществлено продление срока действия евразийского патента. т.е. это патенты, в отношении которых имеются зарегистрированные лекарственные препараты. Изначально при наполнении </a:t>
            </a:r>
            <a:r>
              <a:rPr lang="ru-RU" baseline="0" dirty="0" err="1" smtClean="0"/>
              <a:t>Фармреестра</a:t>
            </a:r>
            <a:r>
              <a:rPr lang="ru-RU" baseline="0" dirty="0" smtClean="0"/>
              <a:t> дополнительно использовались сведения из таких специализированных баз данных, как </a:t>
            </a:r>
            <a:r>
              <a:rPr lang="en-US" baseline="0" dirty="0" smtClean="0"/>
              <a:t>PAT-INFORMED  </a:t>
            </a:r>
            <a:r>
              <a:rPr lang="ru-RU" baseline="0" dirty="0" smtClean="0"/>
              <a:t>и </a:t>
            </a:r>
            <a:r>
              <a:rPr lang="en-US" baseline="0" dirty="0" err="1" smtClean="0"/>
              <a:t>MedsPal</a:t>
            </a:r>
            <a:r>
              <a:rPr lang="en-US" baseline="0" dirty="0" smtClean="0"/>
              <a:t>.</a:t>
            </a:r>
            <a:endParaRPr lang="ru-RU" baseline="0" dirty="0" smtClean="0"/>
          </a:p>
          <a:p>
            <a:r>
              <a:rPr lang="ru-RU" baseline="0" dirty="0" smtClean="0"/>
              <a:t>	Включение в </a:t>
            </a:r>
            <a:r>
              <a:rPr lang="ru-RU" baseline="0" dirty="0" err="1" smtClean="0"/>
              <a:t>Фармреестр</a:t>
            </a:r>
            <a:r>
              <a:rPr lang="ru-RU" baseline="0" dirty="0" smtClean="0"/>
              <a:t> сведений, в том числе по ходатайствам патентовладельцев, осуществляется </a:t>
            </a:r>
            <a:r>
              <a:rPr lang="ru-RU" dirty="0" smtClean="0"/>
              <a:t>на бесплатной основе. </a:t>
            </a:r>
          </a:p>
          <a:p>
            <a:r>
              <a:rPr lang="ru-RU" dirty="0" smtClean="0"/>
              <a:t>Одной из возможностей расширения</a:t>
            </a:r>
            <a:r>
              <a:rPr lang="ru-RU" baseline="0" dirty="0" smtClean="0"/>
              <a:t> функционала </a:t>
            </a:r>
            <a:r>
              <a:rPr lang="ru-RU" baseline="0" dirty="0" err="1" smtClean="0"/>
              <a:t>Фармреестра</a:t>
            </a:r>
            <a:r>
              <a:rPr lang="ru-RU" baseline="0" dirty="0" smtClean="0"/>
              <a:t> ЕАПВ может стать включение в него сведений о национальных патентах.  РФ уже имеет тестовый вариант своего </a:t>
            </a:r>
            <a:r>
              <a:rPr lang="ru-RU" baseline="0" dirty="0" err="1" smtClean="0"/>
              <a:t>Фармреестра</a:t>
            </a:r>
            <a:r>
              <a:rPr lang="ru-RU" baseline="0" dirty="0" smtClean="0"/>
              <a:t>, мы сейчас рассматриваем заинтересованность других государств региона в создании своих национальных </a:t>
            </a:r>
            <a:r>
              <a:rPr lang="ru-RU" baseline="0" dirty="0" err="1" smtClean="0"/>
              <a:t>фармреестров</a:t>
            </a:r>
            <a:r>
              <a:rPr lang="ru-RU" baseline="0" dirty="0" smtClean="0"/>
              <a:t> либо во взаимодействии с ними по наполнению </a:t>
            </a:r>
            <a:r>
              <a:rPr lang="ru-RU" baseline="0" dirty="0" err="1" smtClean="0"/>
              <a:t>Фармреестра</a:t>
            </a:r>
            <a:r>
              <a:rPr lang="ru-RU" baseline="0" dirty="0" smtClean="0"/>
              <a:t> ЕАПВ сведениями о национальных патентах.  </a:t>
            </a:r>
          </a:p>
          <a:p>
            <a:r>
              <a:rPr lang="ru-RU" baseline="0" dirty="0" smtClean="0"/>
              <a:t>	На данный момент </a:t>
            </a:r>
            <a:r>
              <a:rPr lang="ru-RU" baseline="0" dirty="0" err="1" smtClean="0"/>
              <a:t>Фармреестр</a:t>
            </a:r>
            <a:r>
              <a:rPr lang="ru-RU" baseline="0" dirty="0" smtClean="0"/>
              <a:t> ЕАПВ носит сугубо информационный характер и не имеет закрепленного правового статуса, который бы придал официальный статус размещенной в нем информации – думаем, что это одна из основных задач, которая стоит перед нами в части расширения функционала </a:t>
            </a:r>
            <a:r>
              <a:rPr lang="ru-RU" baseline="0" dirty="0" err="1" smtClean="0"/>
              <a:t>фармреестра</a:t>
            </a:r>
            <a:r>
              <a:rPr lang="ru-RU" baseline="0" dirty="0" smtClean="0"/>
              <a:t>. Этот вопрос приобретает актуальность в свете уже действующих Единых правил регистрации лекарственных средств в государствах – членах ЕАЭС и здесь потребуется совместная работа стран нашего региона и ЕАЭК.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05A3F-EB04-4B7B-B7D4-2AA08EBE26BB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133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8F9411B-8882-4E15-A389-6C4C268C1BA5}" type="slidenum">
              <a:rPr lang="ru-RU">
                <a:solidFill>
                  <a:srgbClr val="000000"/>
                </a:solidFill>
                <a:cs typeface="Arial" charset="0"/>
              </a:rPr>
              <a:pPr>
                <a:defRPr/>
              </a:pPr>
              <a:t>7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5" y="3970143"/>
            <a:ext cx="9144093" cy="1082279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5" y="3970143"/>
            <a:ext cx="9144093" cy="1082279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8" y="4159454"/>
            <a:ext cx="9146383" cy="985837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257300"/>
            <a:ext cx="3886200" cy="1143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2402686"/>
            <a:ext cx="3886200" cy="136921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946851"/>
            <a:ext cx="9144000" cy="559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30" y="4127007"/>
            <a:ext cx="9144066" cy="953363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CABA-2A09-4985-947B-11CA7C7FA18D}" type="datetimeFigureOut">
              <a:rPr lang="ru-RU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82EF514-3A89-44DC-8BFC-DEA9F55E1A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110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4093374"/>
            <a:ext cx="7239000" cy="1050131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96" y="4611032"/>
            <a:ext cx="7338991" cy="533997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196" y="4059258"/>
            <a:ext cx="7605568" cy="695933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4587381"/>
            <a:ext cx="7465656" cy="556120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CABA-2A09-4985-947B-11CA7C7FA18D}" type="datetimeFigureOut">
              <a:rPr lang="ru-RU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514-3A89-44DC-8BFC-DEA9F55E1A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1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4093374"/>
            <a:ext cx="7239000" cy="1050131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96" y="4611032"/>
            <a:ext cx="7338991" cy="533997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196" y="4059258"/>
            <a:ext cx="7605568" cy="695933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4587381"/>
            <a:ext cx="7465656" cy="556120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CABA-2A09-4985-947B-11CA7C7FA18D}" type="datetimeFigureOut">
              <a:rPr lang="ru-RU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514-3A89-44DC-8BFC-DEA9F55E1A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11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0" y="3969547"/>
            <a:ext cx="9144000" cy="1082279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5" name="Freeform 7"/>
          <p:cNvSpPr/>
          <p:nvPr/>
        </p:nvSpPr>
        <p:spPr>
          <a:xfrm>
            <a:off x="-76" y="3970141"/>
            <a:ext cx="9144093" cy="1082279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6" name="Freeform 8"/>
          <p:cNvSpPr/>
          <p:nvPr/>
        </p:nvSpPr>
        <p:spPr>
          <a:xfrm>
            <a:off x="7" y="4160047"/>
            <a:ext cx="9147175" cy="984647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3946922"/>
            <a:ext cx="9144000" cy="559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10"/>
          <p:cNvSpPr/>
          <p:nvPr/>
        </p:nvSpPr>
        <p:spPr>
          <a:xfrm>
            <a:off x="0" y="4126706"/>
            <a:ext cx="9144000" cy="953691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257300"/>
            <a:ext cx="3886200" cy="1143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2402684"/>
            <a:ext cx="3886200" cy="136921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369F2-6744-4CD0-ADC1-101A9CBB2E94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0C0110B6-BB8D-47FB-A8EB-7063104DCA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057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0" y="4093372"/>
            <a:ext cx="7239000" cy="1050131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7"/>
          <p:cNvSpPr/>
          <p:nvPr/>
        </p:nvSpPr>
        <p:spPr>
          <a:xfrm>
            <a:off x="1808170" y="4611291"/>
            <a:ext cx="7337425" cy="5334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8"/>
          <p:cNvSpPr/>
          <p:nvPr/>
        </p:nvSpPr>
        <p:spPr>
          <a:xfrm>
            <a:off x="5" y="4058845"/>
            <a:ext cx="7605713" cy="69651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9"/>
          <p:cNvSpPr/>
          <p:nvPr/>
        </p:nvSpPr>
        <p:spPr>
          <a:xfrm>
            <a:off x="1681169" y="4587478"/>
            <a:ext cx="7464425" cy="55602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00151"/>
            <a:ext cx="7772400" cy="2800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4E607-AE8D-4A6D-9BFD-80F537A64406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8AA35-6BE1-401A-A20B-0B7AEB1A64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646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7" y="4160047"/>
            <a:ext cx="9147175" cy="984647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7"/>
          <p:cNvSpPr/>
          <p:nvPr/>
        </p:nvSpPr>
        <p:spPr>
          <a:xfrm>
            <a:off x="0" y="3969547"/>
            <a:ext cx="9144000" cy="1082279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8"/>
          <p:cNvSpPr/>
          <p:nvPr/>
        </p:nvSpPr>
        <p:spPr>
          <a:xfrm>
            <a:off x="-76" y="3970141"/>
            <a:ext cx="9144093" cy="1082279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3946922"/>
            <a:ext cx="9144000" cy="559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10"/>
          <p:cNvSpPr/>
          <p:nvPr/>
        </p:nvSpPr>
        <p:spPr>
          <a:xfrm>
            <a:off x="0" y="4126706"/>
            <a:ext cx="9144000" cy="953691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25342"/>
            <a:ext cx="7772400" cy="1021556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00201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C0F3F-3AEE-4DF5-BA1B-F29A197E409B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8E150-50C5-4D2A-968A-CB8A50EEAF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266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>
          <a:xfrm>
            <a:off x="1808170" y="4611291"/>
            <a:ext cx="7337425" cy="5334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8"/>
          <p:cNvSpPr/>
          <p:nvPr/>
        </p:nvSpPr>
        <p:spPr>
          <a:xfrm>
            <a:off x="0" y="4093372"/>
            <a:ext cx="7239000" cy="1050131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9"/>
          <p:cNvSpPr/>
          <p:nvPr/>
        </p:nvSpPr>
        <p:spPr>
          <a:xfrm>
            <a:off x="5" y="4058845"/>
            <a:ext cx="7605713" cy="69651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10"/>
          <p:cNvSpPr/>
          <p:nvPr/>
        </p:nvSpPr>
        <p:spPr>
          <a:xfrm>
            <a:off x="1681169" y="4587478"/>
            <a:ext cx="7464425" cy="55602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152144"/>
            <a:ext cx="3657600" cy="29077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152144"/>
            <a:ext cx="3657600" cy="29077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1B5BC-44AD-4DD6-9496-FE55F27D8ECC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81873-9F45-476A-B4AF-720BFFE1BC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153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/>
          <p:cNvSpPr/>
          <p:nvPr/>
        </p:nvSpPr>
        <p:spPr>
          <a:xfrm>
            <a:off x="1808170" y="4611291"/>
            <a:ext cx="7337425" cy="5334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10"/>
          <p:cNvSpPr/>
          <p:nvPr/>
        </p:nvSpPr>
        <p:spPr>
          <a:xfrm>
            <a:off x="0" y="4093372"/>
            <a:ext cx="7239000" cy="1050131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1"/>
          <p:cNvSpPr/>
          <p:nvPr/>
        </p:nvSpPr>
        <p:spPr>
          <a:xfrm>
            <a:off x="5" y="4058845"/>
            <a:ext cx="7605713" cy="69651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reeform 12"/>
          <p:cNvSpPr/>
          <p:nvPr/>
        </p:nvSpPr>
        <p:spPr>
          <a:xfrm>
            <a:off x="1681169" y="4587478"/>
            <a:ext cx="7464425" cy="55602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151335"/>
            <a:ext cx="3657600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151335"/>
            <a:ext cx="3657600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1657350"/>
            <a:ext cx="3657600" cy="2400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1657350"/>
            <a:ext cx="3657600" cy="2400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CDC3C-AB55-4DF0-917C-FBF43D507F64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C7460-3CCD-4089-953D-6AA5D7B237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335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/>
          <p:nvPr/>
        </p:nvSpPr>
        <p:spPr>
          <a:xfrm>
            <a:off x="7" y="3757616"/>
            <a:ext cx="7439025" cy="117871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reeform 6"/>
          <p:cNvSpPr/>
          <p:nvPr/>
        </p:nvSpPr>
        <p:spPr>
          <a:xfrm>
            <a:off x="7" y="4298157"/>
            <a:ext cx="9147175" cy="845344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7"/>
          <p:cNvSpPr/>
          <p:nvPr/>
        </p:nvSpPr>
        <p:spPr>
          <a:xfrm>
            <a:off x="7" y="3730232"/>
            <a:ext cx="7675563" cy="696515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8"/>
          <p:cNvSpPr/>
          <p:nvPr/>
        </p:nvSpPr>
        <p:spPr>
          <a:xfrm>
            <a:off x="-3175" y="4271965"/>
            <a:ext cx="9147175" cy="697706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7C459-31C6-430B-9A2E-D6029D8B9557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F2FAA-45C5-412B-9740-5259E80746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170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/>
          <p:cNvSpPr/>
          <p:nvPr/>
        </p:nvSpPr>
        <p:spPr>
          <a:xfrm>
            <a:off x="7" y="4298157"/>
            <a:ext cx="9147175" cy="845344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reeform 5"/>
          <p:cNvSpPr/>
          <p:nvPr/>
        </p:nvSpPr>
        <p:spPr>
          <a:xfrm>
            <a:off x="7" y="4036219"/>
            <a:ext cx="3286125" cy="906066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reeform 6"/>
          <p:cNvSpPr/>
          <p:nvPr/>
        </p:nvSpPr>
        <p:spPr>
          <a:xfrm>
            <a:off x="-3175" y="4271965"/>
            <a:ext cx="9147175" cy="697706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7"/>
          <p:cNvSpPr/>
          <p:nvPr/>
        </p:nvSpPr>
        <p:spPr>
          <a:xfrm>
            <a:off x="7" y="4010026"/>
            <a:ext cx="3425825" cy="708422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8725F-F5BC-44C8-ACBF-24943A01C903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B9FB0-6F20-4B32-BF1A-CA99E0AB70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0502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>
          <a:xfrm>
            <a:off x="7" y="3757616"/>
            <a:ext cx="7439025" cy="117871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8"/>
          <p:cNvSpPr/>
          <p:nvPr/>
        </p:nvSpPr>
        <p:spPr>
          <a:xfrm>
            <a:off x="7" y="4298157"/>
            <a:ext cx="9147175" cy="845344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9"/>
          <p:cNvSpPr/>
          <p:nvPr/>
        </p:nvSpPr>
        <p:spPr>
          <a:xfrm>
            <a:off x="7" y="3730232"/>
            <a:ext cx="7675563" cy="696515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10"/>
          <p:cNvSpPr/>
          <p:nvPr/>
        </p:nvSpPr>
        <p:spPr>
          <a:xfrm>
            <a:off x="-3175" y="4271965"/>
            <a:ext cx="9147175" cy="697706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457200"/>
            <a:ext cx="3383280" cy="6858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457200"/>
            <a:ext cx="3886200" cy="3143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145286"/>
            <a:ext cx="3383280" cy="246888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13758-D504-4FE4-B0C6-2928679A5EB2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8E860-9C76-4B8F-965E-BAB5FE161B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39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4093374"/>
            <a:ext cx="7239000" cy="1050131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96" y="4611032"/>
            <a:ext cx="7338991" cy="533997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00151"/>
            <a:ext cx="7772400" cy="28003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4059258"/>
            <a:ext cx="7605568" cy="695933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4587381"/>
            <a:ext cx="7465656" cy="556120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CABA-2A09-4985-947B-11CA7C7FA18D}" type="datetimeFigureOut">
              <a:rPr lang="ru-RU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514-3A89-44DC-8BFC-DEA9F55E1A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132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>
          <a:xfrm>
            <a:off x="1808170" y="4611291"/>
            <a:ext cx="7337425" cy="5334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8"/>
          <p:cNvSpPr/>
          <p:nvPr/>
        </p:nvSpPr>
        <p:spPr>
          <a:xfrm>
            <a:off x="0" y="4093372"/>
            <a:ext cx="7239000" cy="1050131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9"/>
          <p:cNvSpPr/>
          <p:nvPr/>
        </p:nvSpPr>
        <p:spPr>
          <a:xfrm>
            <a:off x="5" y="4058845"/>
            <a:ext cx="7605713" cy="69651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10"/>
          <p:cNvSpPr/>
          <p:nvPr/>
        </p:nvSpPr>
        <p:spPr>
          <a:xfrm>
            <a:off x="1681169" y="4587478"/>
            <a:ext cx="7464425" cy="55602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457204"/>
            <a:ext cx="3886200" cy="314324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457200"/>
            <a:ext cx="3383280" cy="6858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61" y="1143001"/>
            <a:ext cx="3381375" cy="24717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D8CED-369F-4BDF-A199-DE1F003ADB59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260C2-1DF9-419C-B3F9-823A6DACA3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557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0" y="4093372"/>
            <a:ext cx="7239000" cy="1050131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7"/>
          <p:cNvSpPr/>
          <p:nvPr/>
        </p:nvSpPr>
        <p:spPr>
          <a:xfrm>
            <a:off x="1808170" y="4611291"/>
            <a:ext cx="7337425" cy="5334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8"/>
          <p:cNvSpPr/>
          <p:nvPr/>
        </p:nvSpPr>
        <p:spPr>
          <a:xfrm>
            <a:off x="5" y="4058845"/>
            <a:ext cx="7605713" cy="69651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9"/>
          <p:cNvSpPr/>
          <p:nvPr/>
        </p:nvSpPr>
        <p:spPr>
          <a:xfrm>
            <a:off x="1681169" y="4587478"/>
            <a:ext cx="7464425" cy="55602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AC1D5-F31F-494F-BB7D-9135365DF962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25991-8E32-420E-8B49-18F2A734EA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156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0" y="4093372"/>
            <a:ext cx="7239000" cy="1050131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7"/>
          <p:cNvSpPr/>
          <p:nvPr/>
        </p:nvSpPr>
        <p:spPr>
          <a:xfrm>
            <a:off x="1808170" y="4611291"/>
            <a:ext cx="7337425" cy="5334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8"/>
          <p:cNvSpPr/>
          <p:nvPr/>
        </p:nvSpPr>
        <p:spPr>
          <a:xfrm>
            <a:off x="5" y="4058845"/>
            <a:ext cx="7605713" cy="69651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9"/>
          <p:cNvSpPr/>
          <p:nvPr/>
        </p:nvSpPr>
        <p:spPr>
          <a:xfrm>
            <a:off x="1681169" y="4587478"/>
            <a:ext cx="7464425" cy="55602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3E75C-4C0F-4E70-9001-E4FB887F0E35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D2483-88FD-4D3F-B71B-D88C09364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8493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0" y="3969545"/>
            <a:ext cx="9144000" cy="1082279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5" name="Freeform 7"/>
          <p:cNvSpPr/>
          <p:nvPr/>
        </p:nvSpPr>
        <p:spPr>
          <a:xfrm>
            <a:off x="-76" y="3970139"/>
            <a:ext cx="9144093" cy="1082279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6" name="Freeform 8"/>
          <p:cNvSpPr/>
          <p:nvPr/>
        </p:nvSpPr>
        <p:spPr>
          <a:xfrm>
            <a:off x="3" y="4160045"/>
            <a:ext cx="9147175" cy="984647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3946922"/>
            <a:ext cx="9144000" cy="559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10"/>
          <p:cNvSpPr/>
          <p:nvPr/>
        </p:nvSpPr>
        <p:spPr>
          <a:xfrm>
            <a:off x="0" y="4126706"/>
            <a:ext cx="9144000" cy="953691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257300"/>
            <a:ext cx="3886200" cy="1143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2402682"/>
            <a:ext cx="3886200" cy="136921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369F2-6744-4CD0-ADC1-101A9CBB2E94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0C0110B6-BB8D-47FB-A8EB-7063104DCA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3938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0" y="4093370"/>
            <a:ext cx="7239000" cy="1050131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7"/>
          <p:cNvSpPr/>
          <p:nvPr/>
        </p:nvSpPr>
        <p:spPr>
          <a:xfrm>
            <a:off x="1808166" y="4611291"/>
            <a:ext cx="7337425" cy="5334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8"/>
          <p:cNvSpPr/>
          <p:nvPr/>
        </p:nvSpPr>
        <p:spPr>
          <a:xfrm>
            <a:off x="3" y="4058843"/>
            <a:ext cx="7605713" cy="69651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9"/>
          <p:cNvSpPr/>
          <p:nvPr/>
        </p:nvSpPr>
        <p:spPr>
          <a:xfrm>
            <a:off x="1681166" y="4587478"/>
            <a:ext cx="7464425" cy="55602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00151"/>
            <a:ext cx="7772400" cy="2800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4E607-AE8D-4A6D-9BFD-80F537A64406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8AA35-6BE1-401A-A20B-0B7AEB1A64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8659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3" y="4160045"/>
            <a:ext cx="9147175" cy="984647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7"/>
          <p:cNvSpPr/>
          <p:nvPr/>
        </p:nvSpPr>
        <p:spPr>
          <a:xfrm>
            <a:off x="0" y="3969545"/>
            <a:ext cx="9144000" cy="1082279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8"/>
          <p:cNvSpPr/>
          <p:nvPr/>
        </p:nvSpPr>
        <p:spPr>
          <a:xfrm>
            <a:off x="-76" y="3970139"/>
            <a:ext cx="9144093" cy="1082279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3946922"/>
            <a:ext cx="9144000" cy="559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10"/>
          <p:cNvSpPr/>
          <p:nvPr/>
        </p:nvSpPr>
        <p:spPr>
          <a:xfrm>
            <a:off x="0" y="4126706"/>
            <a:ext cx="9144000" cy="953691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25342"/>
            <a:ext cx="7772400" cy="1021556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00201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C0F3F-3AEE-4DF5-BA1B-F29A197E409B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8E150-50C5-4D2A-968A-CB8A50EEAF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5778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>
          <a:xfrm>
            <a:off x="1808166" y="4611291"/>
            <a:ext cx="7337425" cy="5334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8"/>
          <p:cNvSpPr/>
          <p:nvPr/>
        </p:nvSpPr>
        <p:spPr>
          <a:xfrm>
            <a:off x="0" y="4093370"/>
            <a:ext cx="7239000" cy="1050131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9"/>
          <p:cNvSpPr/>
          <p:nvPr/>
        </p:nvSpPr>
        <p:spPr>
          <a:xfrm>
            <a:off x="3" y="4058843"/>
            <a:ext cx="7605713" cy="69651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10"/>
          <p:cNvSpPr/>
          <p:nvPr/>
        </p:nvSpPr>
        <p:spPr>
          <a:xfrm>
            <a:off x="1681166" y="4587478"/>
            <a:ext cx="7464425" cy="55602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152144"/>
            <a:ext cx="3657600" cy="29077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152144"/>
            <a:ext cx="3657600" cy="29077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1B5BC-44AD-4DD6-9496-FE55F27D8ECC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81873-9F45-476A-B4AF-720BFFE1BC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3220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/>
          <p:cNvSpPr/>
          <p:nvPr/>
        </p:nvSpPr>
        <p:spPr>
          <a:xfrm>
            <a:off x="1808166" y="4611291"/>
            <a:ext cx="7337425" cy="5334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10"/>
          <p:cNvSpPr/>
          <p:nvPr/>
        </p:nvSpPr>
        <p:spPr>
          <a:xfrm>
            <a:off x="0" y="4093370"/>
            <a:ext cx="7239000" cy="1050131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1"/>
          <p:cNvSpPr/>
          <p:nvPr/>
        </p:nvSpPr>
        <p:spPr>
          <a:xfrm>
            <a:off x="3" y="4058843"/>
            <a:ext cx="7605713" cy="69651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reeform 12"/>
          <p:cNvSpPr/>
          <p:nvPr/>
        </p:nvSpPr>
        <p:spPr>
          <a:xfrm>
            <a:off x="1681166" y="4587478"/>
            <a:ext cx="7464425" cy="55602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151335"/>
            <a:ext cx="3657600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151335"/>
            <a:ext cx="3657600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1657350"/>
            <a:ext cx="3657600" cy="2400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1657350"/>
            <a:ext cx="3657600" cy="2400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CDC3C-AB55-4DF0-917C-FBF43D507F64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C7460-3CCD-4089-953D-6AA5D7B237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3849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/>
          <p:nvPr/>
        </p:nvSpPr>
        <p:spPr>
          <a:xfrm>
            <a:off x="3" y="3757614"/>
            <a:ext cx="7439025" cy="117871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reeform 6"/>
          <p:cNvSpPr/>
          <p:nvPr/>
        </p:nvSpPr>
        <p:spPr>
          <a:xfrm>
            <a:off x="3" y="4298157"/>
            <a:ext cx="9147175" cy="845344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7"/>
          <p:cNvSpPr/>
          <p:nvPr/>
        </p:nvSpPr>
        <p:spPr>
          <a:xfrm>
            <a:off x="3" y="3730230"/>
            <a:ext cx="7675563" cy="696515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8"/>
          <p:cNvSpPr/>
          <p:nvPr/>
        </p:nvSpPr>
        <p:spPr>
          <a:xfrm>
            <a:off x="-3175" y="4271964"/>
            <a:ext cx="9147175" cy="697706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7C459-31C6-430B-9A2E-D6029D8B9557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F2FAA-45C5-412B-9740-5259E80746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5954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/>
          <p:cNvSpPr/>
          <p:nvPr/>
        </p:nvSpPr>
        <p:spPr>
          <a:xfrm>
            <a:off x="3" y="4298157"/>
            <a:ext cx="9147175" cy="845344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reeform 5"/>
          <p:cNvSpPr/>
          <p:nvPr/>
        </p:nvSpPr>
        <p:spPr>
          <a:xfrm>
            <a:off x="3" y="4036219"/>
            <a:ext cx="3286125" cy="906066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reeform 6"/>
          <p:cNvSpPr/>
          <p:nvPr/>
        </p:nvSpPr>
        <p:spPr>
          <a:xfrm>
            <a:off x="-3175" y="4271964"/>
            <a:ext cx="9147175" cy="697706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7"/>
          <p:cNvSpPr/>
          <p:nvPr/>
        </p:nvSpPr>
        <p:spPr>
          <a:xfrm>
            <a:off x="3" y="4010026"/>
            <a:ext cx="3425825" cy="708422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8725F-F5BC-44C8-ACBF-24943A01C903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B9FB0-6F20-4B32-BF1A-CA99E0AB70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934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8" y="4159454"/>
            <a:ext cx="9146383" cy="985837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5" y="3970143"/>
            <a:ext cx="9144093" cy="1082279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5" y="3970143"/>
            <a:ext cx="9144093" cy="1082279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25342"/>
            <a:ext cx="7772400" cy="1021556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00201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3946851"/>
            <a:ext cx="9144000" cy="559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30" y="4127007"/>
            <a:ext cx="9144066" cy="953363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CABA-2A09-4985-947B-11CA7C7FA18D}" type="datetimeFigureOut">
              <a:rPr lang="ru-RU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514-3A89-44DC-8BFC-DEA9F55E1A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5118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>
          <a:xfrm>
            <a:off x="3" y="3757614"/>
            <a:ext cx="7439025" cy="117871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8"/>
          <p:cNvSpPr/>
          <p:nvPr/>
        </p:nvSpPr>
        <p:spPr>
          <a:xfrm>
            <a:off x="3" y="4298157"/>
            <a:ext cx="9147175" cy="845344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9"/>
          <p:cNvSpPr/>
          <p:nvPr/>
        </p:nvSpPr>
        <p:spPr>
          <a:xfrm>
            <a:off x="3" y="3730230"/>
            <a:ext cx="7675563" cy="696515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10"/>
          <p:cNvSpPr/>
          <p:nvPr/>
        </p:nvSpPr>
        <p:spPr>
          <a:xfrm>
            <a:off x="-3175" y="4271964"/>
            <a:ext cx="9147175" cy="697706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457200"/>
            <a:ext cx="3383280" cy="6858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457200"/>
            <a:ext cx="3886200" cy="3143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145286"/>
            <a:ext cx="3383280" cy="246888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13758-D504-4FE4-B0C6-2928679A5EB2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8E860-9C76-4B8F-965E-BAB5FE161B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818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>
          <a:xfrm>
            <a:off x="1808166" y="4611291"/>
            <a:ext cx="7337425" cy="5334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8"/>
          <p:cNvSpPr/>
          <p:nvPr/>
        </p:nvSpPr>
        <p:spPr>
          <a:xfrm>
            <a:off x="0" y="4093370"/>
            <a:ext cx="7239000" cy="1050131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9"/>
          <p:cNvSpPr/>
          <p:nvPr/>
        </p:nvSpPr>
        <p:spPr>
          <a:xfrm>
            <a:off x="3" y="4058843"/>
            <a:ext cx="7605713" cy="69651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10"/>
          <p:cNvSpPr/>
          <p:nvPr/>
        </p:nvSpPr>
        <p:spPr>
          <a:xfrm>
            <a:off x="1681166" y="4587478"/>
            <a:ext cx="7464425" cy="55602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457202"/>
            <a:ext cx="3886200" cy="314324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457200"/>
            <a:ext cx="3383280" cy="6858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9" y="1143001"/>
            <a:ext cx="3381375" cy="24717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D8CED-369F-4BDF-A199-DE1F003ADB59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260C2-1DF9-419C-B3F9-823A6DACA3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8353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0" y="4093370"/>
            <a:ext cx="7239000" cy="1050131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7"/>
          <p:cNvSpPr/>
          <p:nvPr/>
        </p:nvSpPr>
        <p:spPr>
          <a:xfrm>
            <a:off x="1808166" y="4611291"/>
            <a:ext cx="7337425" cy="5334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8"/>
          <p:cNvSpPr/>
          <p:nvPr/>
        </p:nvSpPr>
        <p:spPr>
          <a:xfrm>
            <a:off x="3" y="4058843"/>
            <a:ext cx="7605713" cy="69651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9"/>
          <p:cNvSpPr/>
          <p:nvPr/>
        </p:nvSpPr>
        <p:spPr>
          <a:xfrm>
            <a:off x="1681166" y="4587478"/>
            <a:ext cx="7464425" cy="55602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AC1D5-F31F-494F-BB7D-9135365DF962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25991-8E32-420E-8B49-18F2A734EA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0476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0" y="4093370"/>
            <a:ext cx="7239000" cy="1050131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7"/>
          <p:cNvSpPr/>
          <p:nvPr/>
        </p:nvSpPr>
        <p:spPr>
          <a:xfrm>
            <a:off x="1808166" y="4611291"/>
            <a:ext cx="7337425" cy="5334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8"/>
          <p:cNvSpPr/>
          <p:nvPr/>
        </p:nvSpPr>
        <p:spPr>
          <a:xfrm>
            <a:off x="3" y="4058843"/>
            <a:ext cx="7605713" cy="69651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9"/>
          <p:cNvSpPr/>
          <p:nvPr/>
        </p:nvSpPr>
        <p:spPr>
          <a:xfrm>
            <a:off x="1681166" y="4587478"/>
            <a:ext cx="7464425" cy="55602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3E75C-4C0F-4E70-9001-E4FB887F0E35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D2483-88FD-4D3F-B71B-D88C09364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3545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3" y="3970146"/>
            <a:ext cx="9144093" cy="1082279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3" y="3970146"/>
            <a:ext cx="9144093" cy="1082279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8" y="4159457"/>
            <a:ext cx="9146383" cy="985837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257300"/>
            <a:ext cx="3886200" cy="1143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2402689"/>
            <a:ext cx="3886200" cy="136921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946851"/>
            <a:ext cx="9144000" cy="559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30" y="4127010"/>
            <a:ext cx="9144066" cy="953363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CABA-2A09-4985-947B-11CA7C7FA18D}" type="datetimeFigureOut">
              <a:rPr lang="ru-RU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82EF514-3A89-44DC-8BFC-DEA9F55E1A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9703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4093377"/>
            <a:ext cx="7239000" cy="1050131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96" y="4611032"/>
            <a:ext cx="7338991" cy="533997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00151"/>
            <a:ext cx="7772400" cy="28003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4059261"/>
            <a:ext cx="7605568" cy="695933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4587381"/>
            <a:ext cx="7465656" cy="556120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CABA-2A09-4985-947B-11CA7C7FA18D}" type="datetimeFigureOut">
              <a:rPr lang="ru-RU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514-3A89-44DC-8BFC-DEA9F55E1A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7662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8" y="4159457"/>
            <a:ext cx="9146383" cy="985837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3" y="3970146"/>
            <a:ext cx="9144093" cy="1082279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3" y="3970146"/>
            <a:ext cx="9144093" cy="1082279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25342"/>
            <a:ext cx="7772400" cy="1021556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00201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3946851"/>
            <a:ext cx="9144000" cy="559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30" y="4127010"/>
            <a:ext cx="9144066" cy="953363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CABA-2A09-4985-947B-11CA7C7FA18D}" type="datetimeFigureOut">
              <a:rPr lang="ru-RU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514-3A89-44DC-8BFC-DEA9F55E1A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6654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96" y="4611032"/>
            <a:ext cx="7338991" cy="533997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4093377"/>
            <a:ext cx="7239000" cy="1050131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4059261"/>
            <a:ext cx="7605568" cy="695933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680725" y="4587381"/>
            <a:ext cx="7465656" cy="556120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CABA-2A09-4985-947B-11CA7C7FA18D}" type="datetimeFigureOut">
              <a:rPr lang="ru-RU"/>
              <a:pPr/>
              <a:t>26.04.2022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514-3A89-44DC-8BFC-DEA9F55E1A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152144"/>
            <a:ext cx="3657600" cy="290779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152144"/>
            <a:ext cx="3657600" cy="290779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9263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96" y="4611032"/>
            <a:ext cx="7338991" cy="533997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4093377"/>
            <a:ext cx="7239000" cy="1050131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151335"/>
            <a:ext cx="3657600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151335"/>
            <a:ext cx="3657600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4059261"/>
            <a:ext cx="7605568" cy="695933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680725" y="4587381"/>
            <a:ext cx="7465656" cy="556120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CABA-2A09-4985-947B-11CA7C7FA18D}" type="datetimeFigureOut">
              <a:rPr lang="ru-RU"/>
              <a:pPr/>
              <a:t>26.04.2022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514-3A89-44DC-8BFC-DEA9F55E1A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1657350"/>
            <a:ext cx="3657600" cy="2400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1657350"/>
            <a:ext cx="3657600" cy="2400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82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9" y="3757622"/>
            <a:ext cx="7439025" cy="117871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0" y="4298751"/>
            <a:ext cx="9147178" cy="84475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4" y="3730060"/>
            <a:ext cx="7674867" cy="696224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2382" y="4272189"/>
            <a:ext cx="9146382" cy="697721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CABA-2A09-4985-947B-11CA7C7FA18D}" type="datetimeFigureOut">
              <a:rPr lang="ru-RU"/>
              <a:pPr/>
              <a:t>26.04.2022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514-3A89-44DC-8BFC-DEA9F55E1A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595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96" y="4611032"/>
            <a:ext cx="7338991" cy="533997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4093374"/>
            <a:ext cx="7239000" cy="1050131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4059258"/>
            <a:ext cx="7605568" cy="695933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680725" y="4587381"/>
            <a:ext cx="7465656" cy="556120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CABA-2A09-4985-947B-11CA7C7FA18D}" type="datetimeFigureOut">
              <a:rPr lang="ru-RU"/>
              <a:pPr/>
              <a:t>26.04.2022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514-3A89-44DC-8BFC-DEA9F55E1A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152144"/>
            <a:ext cx="3657600" cy="290779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152144"/>
            <a:ext cx="3657600" cy="290779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1777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4298751"/>
            <a:ext cx="9147178" cy="84475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4036228"/>
            <a:ext cx="3286124" cy="905471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-2382" y="4272189"/>
            <a:ext cx="9146382" cy="697721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196" y="4010265"/>
            <a:ext cx="3426231" cy="708544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CABA-2A09-4985-947B-11CA7C7FA18D}" type="datetimeFigureOut">
              <a:rPr lang="ru-RU"/>
              <a:pPr/>
              <a:t>26.04.2022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514-3A89-44DC-8BFC-DEA9F55E1A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4689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9" y="3757622"/>
            <a:ext cx="7439025" cy="117871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4298751"/>
            <a:ext cx="9147178" cy="84475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457200"/>
            <a:ext cx="3383280" cy="6858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4" y="3730060"/>
            <a:ext cx="7674867" cy="696224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-2382" y="4272189"/>
            <a:ext cx="9146382" cy="697721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CABA-2A09-4985-947B-11CA7C7FA18D}" type="datetimeFigureOut">
              <a:rPr lang="ru-RU"/>
              <a:pPr/>
              <a:t>26.04.2022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514-3A89-44DC-8BFC-DEA9F55E1A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457200"/>
            <a:ext cx="3886200" cy="31432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145286"/>
            <a:ext cx="3383280" cy="246888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187687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96" y="4611032"/>
            <a:ext cx="7338991" cy="533997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4093377"/>
            <a:ext cx="7239000" cy="1050131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457208"/>
            <a:ext cx="3886200" cy="314324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4059261"/>
            <a:ext cx="7605568" cy="695933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680725" y="4587381"/>
            <a:ext cx="7465656" cy="556120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CABA-2A09-4985-947B-11CA7C7FA18D}" type="datetimeFigureOut">
              <a:rPr lang="ru-RU"/>
              <a:pPr/>
              <a:t>26.04.2022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514-3A89-44DC-8BFC-DEA9F55E1A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457200"/>
            <a:ext cx="3383280" cy="6858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61" y="1143001"/>
            <a:ext cx="3381375" cy="24717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427644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4093377"/>
            <a:ext cx="7239000" cy="1050131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96" y="4611032"/>
            <a:ext cx="7338991" cy="533997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196" y="4059261"/>
            <a:ext cx="7605568" cy="695933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4587381"/>
            <a:ext cx="7465656" cy="556120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CABA-2A09-4985-947B-11CA7C7FA18D}" type="datetimeFigureOut">
              <a:rPr lang="ru-RU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514-3A89-44DC-8BFC-DEA9F55E1A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2449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4093377"/>
            <a:ext cx="7239000" cy="1050131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96" y="4611032"/>
            <a:ext cx="7338991" cy="533997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196" y="4059261"/>
            <a:ext cx="7605568" cy="695933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4587381"/>
            <a:ext cx="7465656" cy="556120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CABA-2A09-4985-947B-11CA7C7FA18D}" type="datetimeFigureOut">
              <a:rPr lang="ru-RU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514-3A89-44DC-8BFC-DEA9F55E1A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6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96" y="4611032"/>
            <a:ext cx="7338991" cy="533997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4093374"/>
            <a:ext cx="7239000" cy="1050131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151335"/>
            <a:ext cx="3657600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151335"/>
            <a:ext cx="3657600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4059258"/>
            <a:ext cx="7605568" cy="695933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680725" y="4587381"/>
            <a:ext cx="7465656" cy="556120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CABA-2A09-4985-947B-11CA7C7FA18D}" type="datetimeFigureOut">
              <a:rPr lang="ru-RU"/>
              <a:pPr/>
              <a:t>26.04.2022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514-3A89-44DC-8BFC-DEA9F55E1A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1657350"/>
            <a:ext cx="3657600" cy="2400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1657350"/>
            <a:ext cx="3657600" cy="2400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46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9" y="3757619"/>
            <a:ext cx="7439025" cy="117871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0" y="4298751"/>
            <a:ext cx="9147178" cy="84475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1" y="3730060"/>
            <a:ext cx="7674867" cy="696224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2382" y="4272186"/>
            <a:ext cx="9146382" cy="697721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CABA-2A09-4985-947B-11CA7C7FA18D}" type="datetimeFigureOut">
              <a:rPr lang="ru-RU"/>
              <a:pPr/>
              <a:t>26.04.2022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514-3A89-44DC-8BFC-DEA9F55E1A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318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4298751"/>
            <a:ext cx="9147178" cy="84475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4036225"/>
            <a:ext cx="3286124" cy="905471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-2382" y="4272186"/>
            <a:ext cx="9146382" cy="697721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196" y="4010265"/>
            <a:ext cx="3426231" cy="708544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CABA-2A09-4985-947B-11CA7C7FA18D}" type="datetimeFigureOut">
              <a:rPr lang="ru-RU"/>
              <a:pPr/>
              <a:t>26.04.2022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514-3A89-44DC-8BFC-DEA9F55E1A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015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9" y="3757619"/>
            <a:ext cx="7439025" cy="117871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4298751"/>
            <a:ext cx="9147178" cy="84475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457200"/>
            <a:ext cx="3383280" cy="6858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1" y="3730060"/>
            <a:ext cx="7674867" cy="696224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-2382" y="4272186"/>
            <a:ext cx="9146382" cy="697721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CABA-2A09-4985-947B-11CA7C7FA18D}" type="datetimeFigureOut">
              <a:rPr lang="ru-RU"/>
              <a:pPr/>
              <a:t>26.04.2022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514-3A89-44DC-8BFC-DEA9F55E1A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457200"/>
            <a:ext cx="3886200" cy="31432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145286"/>
            <a:ext cx="3383280" cy="246888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60517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96" y="4611032"/>
            <a:ext cx="7338991" cy="533997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4093374"/>
            <a:ext cx="7239000" cy="1050131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457205"/>
            <a:ext cx="3886200" cy="314324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4059258"/>
            <a:ext cx="7605568" cy="695933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680725" y="4587381"/>
            <a:ext cx="7465656" cy="556120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CABA-2A09-4985-947B-11CA7C7FA18D}" type="datetimeFigureOut">
              <a:rPr lang="ru-RU"/>
              <a:pPr/>
              <a:t>26.04.2022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514-3A89-44DC-8BFC-DEA9F55E1A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457200"/>
            <a:ext cx="3383280" cy="6858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61" y="1143001"/>
            <a:ext cx="3381375" cy="24717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70624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14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05978"/>
            <a:ext cx="7772400" cy="85725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00151"/>
            <a:ext cx="7772400" cy="339447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4812507"/>
            <a:ext cx="1981200" cy="273844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8B1CABA-2A09-4985-947B-11CA7C7FA18D}" type="datetimeFigureOut">
              <a:rPr lang="ru-RU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4812507"/>
            <a:ext cx="2895600" cy="273844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4812507"/>
            <a:ext cx="457200" cy="273844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882EF514-3A89-44DC-8BFC-DEA9F55E1A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10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14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05979"/>
            <a:ext cx="7772400" cy="85725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31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200151"/>
            <a:ext cx="77724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4812507"/>
            <a:ext cx="1981200" cy="273844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900" kern="1200" cap="all" spc="110" baseline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BC376A4-DE9A-4E77-9F6D-A4787A910523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4812507"/>
            <a:ext cx="2895600" cy="273844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cap="all" spc="110" baseline="0">
                <a:solidFill>
                  <a:srgbClr val="4D4D4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4812507"/>
            <a:ext cx="457200" cy="273844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baseline="0">
                <a:solidFill>
                  <a:srgbClr val="4D4D4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68E827-2B2F-4CC0-BDCA-8E67B1D5D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65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DIN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DIN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DIN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DIN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14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05979"/>
            <a:ext cx="7772400" cy="85725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31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200151"/>
            <a:ext cx="77724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4812507"/>
            <a:ext cx="1981200" cy="273844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900" kern="1200" cap="all" spc="110" baseline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BC376A4-DE9A-4E77-9F6D-A4787A910523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4812507"/>
            <a:ext cx="2895600" cy="273844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cap="all" spc="110" baseline="0">
                <a:solidFill>
                  <a:srgbClr val="4D4D4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4812507"/>
            <a:ext cx="457200" cy="273844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baseline="0">
                <a:solidFill>
                  <a:srgbClr val="4D4D4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68E827-2B2F-4CC0-BDCA-8E67B1D5D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53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DIN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DIN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DIN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DIN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14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05978"/>
            <a:ext cx="7772400" cy="85725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00151"/>
            <a:ext cx="7772400" cy="339447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4812507"/>
            <a:ext cx="1981200" cy="273844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8B1CABA-2A09-4985-947B-11CA7C7FA18D}" type="datetimeFigureOut">
              <a:rPr lang="ru-RU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4812507"/>
            <a:ext cx="2895600" cy="273844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4812507"/>
            <a:ext cx="457200" cy="273844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882EF514-3A89-44DC-8BFC-DEA9F55E1A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477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357190"/>
            <a:ext cx="8351838" cy="280868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AGHelvetica" pitchFamily="18" charset="0"/>
              </a:rPr>
              <a:t>   ФАРМАЦЕВТИЧЕСКИЙ </a:t>
            </a:r>
            <a:br>
              <a:rPr lang="ru-RU" b="1" dirty="0" smtClean="0">
                <a:solidFill>
                  <a:schemeClr val="bg1"/>
                </a:solidFill>
                <a:latin typeface="AGHelvetica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AGHelvetica" pitchFamily="18" charset="0"/>
              </a:rPr>
              <a:t>            РЕЕСТР ЕАПВ: новый механизм защиты прав патентовладельцев</a:t>
            </a:r>
            <a:r>
              <a:rPr lang="en-US" sz="4000" b="1" dirty="0">
                <a:solidFill>
                  <a:schemeClr val="bg1"/>
                </a:solidFill>
                <a:latin typeface="AGHelvetica" pitchFamily="18" charset="0"/>
              </a:rPr>
              <a:t/>
            </a:r>
            <a:br>
              <a:rPr lang="en-US" sz="4000" b="1" dirty="0">
                <a:solidFill>
                  <a:schemeClr val="bg1"/>
                </a:solidFill>
                <a:latin typeface="AGHelvetica" pitchFamily="18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AGHelvetica" pitchFamily="18" charset="0"/>
              </a:rPr>
              <a:t>	</a:t>
            </a:r>
            <a:r>
              <a:rPr lang="ru-RU" sz="2200" b="1" cap="none" dirty="0" smtClean="0">
                <a:latin typeface="AGHelvetica" pitchFamily="18" charset="0"/>
              </a:rPr>
              <a:t> </a:t>
            </a:r>
            <a:endParaRPr lang="ru-RU" sz="2200" b="1" dirty="0"/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395288" y="3598069"/>
            <a:ext cx="5149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009DD9">
                    <a:lumMod val="75000"/>
                  </a:srgbClr>
                </a:solidFill>
                <a:latin typeface="Arial" charset="0"/>
                <a:cs typeface="Arial" charset="0"/>
              </a:rPr>
              <a:t> </a:t>
            </a:r>
            <a:endParaRPr lang="en-US" dirty="0">
              <a:solidFill>
                <a:srgbClr val="009DD9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77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9515824A-6B60-4573-AE1F-28BB90AF1ACB}"/>
              </a:ext>
            </a:extLst>
          </p:cNvPr>
          <p:cNvSpPr txBox="1">
            <a:spLocks noChangeArrowheads="1"/>
          </p:cNvSpPr>
          <p:nvPr/>
        </p:nvSpPr>
        <p:spPr>
          <a:xfrm>
            <a:off x="107504" y="699543"/>
            <a:ext cx="8653152" cy="3600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accent6"/>
              </a:buClr>
              <a:buNone/>
            </a:pP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ФАРМАЦЕВТИЧЕСКИЙ РЕЕСТР ЕАПВ</a:t>
            </a:r>
            <a:endParaRPr lang="en-US" altLang="ru-RU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483768" y="1059583"/>
            <a:ext cx="6480720" cy="273630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Clr>
                <a:srgbClr val="C00000"/>
              </a:buClr>
              <a:buNone/>
            </a:pP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</a:t>
            </a:r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онсолидированная база 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данных по евразийским патентам</a:t>
            </a:r>
            <a:r>
              <a:rPr lang="ru-RU" sz="16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относящимся к </a:t>
            </a:r>
            <a:r>
              <a:rPr lang="ru-RU" sz="16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фармакологически активным </a:t>
            </a:r>
            <a:r>
              <a:rPr lang="ru-RU" sz="16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веществам, которым присвоено </a:t>
            </a:r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международное непатентованное наименование</a:t>
            </a:r>
            <a:r>
              <a:rPr lang="en-US" sz="16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МНН)</a:t>
            </a:r>
          </a:p>
          <a:p>
            <a:pPr algn="just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Систематизировано по МНН</a:t>
            </a:r>
          </a:p>
          <a:p>
            <a:pPr algn="just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Связь с</a:t>
            </a:r>
          </a:p>
          <a:p>
            <a:pPr lvl="1" algn="just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Реестром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евразийских патентов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Евразийским сервером публикаций</a:t>
            </a:r>
          </a:p>
          <a:p>
            <a:pPr algn="just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Возможность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поиска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по: </a:t>
            </a:r>
          </a:p>
          <a:p>
            <a:pPr lvl="1" algn="just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МНН </a:t>
            </a:r>
          </a:p>
          <a:p>
            <a:pPr lvl="1" algn="just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номеру патента </a:t>
            </a:r>
          </a:p>
          <a:p>
            <a:pPr lvl="1" algn="just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наименованию патентовладельца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555786" y="3759884"/>
            <a:ext cx="6330011" cy="111612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широкого круга заинтересованных лиц,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связанных </a:t>
            </a:r>
            <a:r>
              <a:rPr lang="ru-RU" sz="1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производством, 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регистрацией </a:t>
            </a:r>
            <a:r>
              <a:rPr lang="ru-RU" sz="1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оборотом 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лекарственных </a:t>
            </a:r>
            <a:r>
              <a:rPr lang="ru-RU" sz="1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препаратов на 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территории </a:t>
            </a:r>
            <a:r>
              <a:rPr lang="ru-RU" sz="1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государств-участников Евразийской патентной конвенции (ЕАПК)</a:t>
            </a:r>
          </a:p>
          <a:p>
            <a:pPr marL="0" indent="0">
              <a:spcBef>
                <a:spcPts val="0"/>
              </a:spcBef>
              <a:buNone/>
            </a:pPr>
            <a:endParaRPr lang="ru-RU" sz="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200" dirty="0" err="1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" y="1540410"/>
            <a:ext cx="2555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ИНФОРМАЦИОННО-ПОИСКОВЫЙ РЕСУРС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5" y="3759882"/>
            <a:ext cx="21602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ОТКРЫТЫЙ 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24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0" y="1131590"/>
            <a:ext cx="8784976" cy="3960440"/>
          </a:xfrm>
        </p:spPr>
        <p:txBody>
          <a:bodyPr rtlCol="0">
            <a:normAutofit/>
          </a:bodyPr>
          <a:lstStyle/>
          <a:p>
            <a:pPr marL="0" indent="0">
              <a:spcBef>
                <a:spcPts val="0"/>
              </a:spcBef>
              <a:buClr>
                <a:srgbClr val="C00000"/>
              </a:buClr>
              <a:buNone/>
            </a:pPr>
            <a:r>
              <a:rPr lang="ru-RU" sz="1900" dirty="0" smtClean="0">
                <a:solidFill>
                  <a:srgbClr val="000000"/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Евразийские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патенты, относящиеся к фармакологически активным   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</a:p>
          <a:p>
            <a:pPr marL="0" indent="0">
              <a:spcBef>
                <a:spcPts val="0"/>
              </a:spcBef>
              <a:buClr>
                <a:srgbClr val="C00000"/>
              </a:buCl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веществам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(ФАВ):</a:t>
            </a:r>
          </a:p>
          <a:p>
            <a:pPr indent="-342900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ru-RU" sz="1900" dirty="0" smtClean="0">
              <a:solidFill>
                <a:srgbClr val="000000"/>
              </a:solidFill>
            </a:endParaRPr>
          </a:p>
          <a:p>
            <a:pPr indent="-342900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</a:rPr>
              <a:t>Ф</a:t>
            </a:r>
            <a:r>
              <a:rPr lang="ru-RU" sz="2400" dirty="0" smtClean="0">
                <a:solidFill>
                  <a:srgbClr val="000000"/>
                </a:solidFill>
              </a:rPr>
              <a:t>армакологически </a:t>
            </a:r>
            <a:r>
              <a:rPr lang="ru-RU" sz="2400" dirty="0">
                <a:solidFill>
                  <a:srgbClr val="000000"/>
                </a:solidFill>
              </a:rPr>
              <a:t>активные продукты</a:t>
            </a:r>
          </a:p>
          <a:p>
            <a:pPr lvl="1" indent="-34290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000000"/>
                </a:solidFill>
              </a:rPr>
              <a:t>химические </a:t>
            </a:r>
            <a:r>
              <a:rPr lang="ru-RU" sz="1800" dirty="0" smtClean="0">
                <a:solidFill>
                  <a:srgbClr val="000000"/>
                </a:solidFill>
              </a:rPr>
              <a:t>соединения</a:t>
            </a:r>
          </a:p>
          <a:p>
            <a:pPr lvl="1" indent="-34290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800" dirty="0" smtClean="0">
                <a:solidFill>
                  <a:srgbClr val="000000"/>
                </a:solidFill>
              </a:rPr>
              <a:t>биотехнологические продукты (антитела)</a:t>
            </a:r>
            <a:endParaRPr lang="ru-RU" sz="1800" dirty="0">
              <a:solidFill>
                <a:srgbClr val="000000"/>
              </a:solidFill>
            </a:endParaRPr>
          </a:p>
          <a:p>
            <a:pPr lvl="1" indent="-34290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000000"/>
                </a:solidFill>
              </a:rPr>
              <a:t>к</a:t>
            </a:r>
            <a:r>
              <a:rPr lang="ru-RU" sz="1800" dirty="0" smtClean="0">
                <a:solidFill>
                  <a:srgbClr val="000000"/>
                </a:solidFill>
              </a:rPr>
              <a:t>омбинации  </a:t>
            </a:r>
            <a:r>
              <a:rPr lang="en-US" sz="2100" dirty="0" smtClean="0">
                <a:solidFill>
                  <a:srgbClr val="000000"/>
                </a:solidFill>
              </a:rPr>
              <a:t>			</a:t>
            </a:r>
            <a:endParaRPr lang="ru-RU" sz="2100" dirty="0" smtClean="0">
              <a:solidFill>
                <a:srgbClr val="000000"/>
              </a:solidFill>
            </a:endParaRPr>
          </a:p>
          <a:p>
            <a:pPr indent="-34290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0000"/>
                </a:solidFill>
              </a:rPr>
              <a:t>Способы </a:t>
            </a:r>
            <a:r>
              <a:rPr lang="ru-RU" sz="2400" dirty="0">
                <a:solidFill>
                  <a:srgbClr val="000000"/>
                </a:solidFill>
              </a:rPr>
              <a:t>получения ФАВ</a:t>
            </a:r>
          </a:p>
          <a:p>
            <a:pPr indent="-34290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0000"/>
                </a:solidFill>
              </a:rPr>
              <a:t>Медицинские </a:t>
            </a:r>
            <a:r>
              <a:rPr lang="ru-RU" sz="2400" dirty="0">
                <a:solidFill>
                  <a:srgbClr val="000000"/>
                </a:solidFill>
              </a:rPr>
              <a:t>применения ФАВ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indent="-342900" algn="just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0" indent="0" algn="just">
              <a:buClr>
                <a:srgbClr val="C00000"/>
              </a:buClr>
              <a:buNone/>
            </a:pPr>
            <a:endParaRPr lang="ru-RU" sz="1900" i="1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rgbClr val="C00000"/>
              </a:solidFill>
            </a:endParaRPr>
          </a:p>
          <a:p>
            <a:pPr marL="0" indent="0">
              <a:buFontTx/>
              <a:buNone/>
            </a:pPr>
            <a:endParaRPr lang="ru-RU" sz="2400" dirty="0" smtClean="0"/>
          </a:p>
        </p:txBody>
      </p:sp>
      <p:pic>
        <p:nvPicPr>
          <p:cNvPr id="4" name="Picture 2" descr="C:\Users\sefimov\Desktop\ФАРМРЕЕСТР 20.10.2021\Tenofovir_alafenamide_structure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139703"/>
            <a:ext cx="1768696" cy="113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63838"/>
            <a:ext cx="2160240" cy="141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9515824A-6B60-4573-AE1F-28BB90AF1ACB}"/>
              </a:ext>
            </a:extLst>
          </p:cNvPr>
          <p:cNvSpPr txBox="1">
            <a:spLocks noChangeArrowheads="1"/>
          </p:cNvSpPr>
          <p:nvPr/>
        </p:nvSpPr>
        <p:spPr>
          <a:xfrm>
            <a:off x="107504" y="683753"/>
            <a:ext cx="8653152" cy="51984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accent6"/>
              </a:buClr>
              <a:buNone/>
            </a:pP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ФАРМАЦЕВТИЧЕСКИЙ РЕЕСТР ЕАПВ</a:t>
            </a:r>
            <a:endParaRPr lang="en-US" altLang="ru-RU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303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30221" y="735013"/>
            <a:ext cx="8713787" cy="323850"/>
          </a:xfrm>
        </p:spPr>
        <p:txBody>
          <a:bodyPr>
            <a:normAutofit fontScale="90000"/>
          </a:bodyPr>
          <a:lstStyle/>
          <a:p>
            <a:pPr marL="0" indent="0">
              <a:spcBef>
                <a:spcPts val="0"/>
              </a:spcBef>
            </a:pPr>
            <a:r>
              <a:rPr lang="ru-RU" sz="3100" b="1" dirty="0">
                <a:solidFill>
                  <a:srgbClr val="0000FF"/>
                </a:solidFill>
              </a:rPr>
              <a:t>	</a:t>
            </a:r>
            <a:r>
              <a:rPr lang="ru-RU" altLang="ru-RU" sz="3200" b="1" dirty="0">
                <a:solidFill>
                  <a:srgbClr val="157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 smtClean="0">
                <a:solidFill>
                  <a:srgbClr val="157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7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ФАРМАЦЕВТИЧЕСКИЙ </a:t>
            </a:r>
            <a:r>
              <a:rPr lang="ru-RU" altLang="ru-RU" sz="2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РЕЕСТР ЕАПВ</a:t>
            </a:r>
            <a:endParaRPr lang="en-US" altLang="ru-RU" sz="27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0" y="1058867"/>
            <a:ext cx="8640960" cy="3889375"/>
          </a:xfrm>
        </p:spPr>
        <p:txBody>
          <a:bodyPr rtlCol="0">
            <a:normAutofit/>
          </a:bodyPr>
          <a:lstStyle/>
          <a:p>
            <a:pPr marL="0" indent="0" algn="just">
              <a:spcBef>
                <a:spcPts val="0"/>
              </a:spcBef>
              <a:buClr>
                <a:srgbClr val="C00000"/>
              </a:buClr>
              <a:buNone/>
            </a:pPr>
            <a:endParaRPr lang="ru-RU" sz="1900" dirty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Clr>
                <a:srgbClr val="C00000"/>
              </a:buClr>
              <a:buNone/>
            </a:pPr>
            <a:r>
              <a:rPr lang="ru-RU" sz="19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Включает сведения: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 algn="just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вразийские патенты, сгруппированные по МНН / комбинации МНН</a:t>
            </a:r>
          </a:p>
          <a:p>
            <a:pPr indent="-342900" algn="just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равовой статус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евразийских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патентов в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8 государствах-участниках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ЕАПК</a:t>
            </a:r>
          </a:p>
          <a:p>
            <a:pPr lvl="1" indent="-342900" algn="just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ата истечения срока действия патента</a:t>
            </a:r>
          </a:p>
          <a:p>
            <a:pPr lvl="1" indent="-342900" algn="just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ействует / не действует на территории каждого государства</a:t>
            </a:r>
          </a:p>
          <a:p>
            <a:pPr lvl="1" indent="-342900" algn="just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рямой выход на Реестр евразийских патентов для полных сведений о правовом статусе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 algn="just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родление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срока действия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евразийских патентов 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 algn="just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регистрации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лекарственных препаратов в государствах-участниках ЕАПК</a:t>
            </a:r>
          </a:p>
          <a:p>
            <a:pPr indent="-342900" algn="just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арегистрированные лицензионные договоры 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0" indent="0" algn="just">
              <a:buClr>
                <a:srgbClr val="C00000"/>
              </a:buClr>
              <a:buNone/>
            </a:pPr>
            <a:endParaRPr lang="ru-RU" sz="1900" i="1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rgbClr val="C00000"/>
              </a:solidFill>
            </a:endParaRPr>
          </a:p>
          <a:p>
            <a:pPr marL="0" indent="0">
              <a:buFontTx/>
              <a:buNone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727362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>
            <a:extLst>
              <a:ext uri="{FF2B5EF4-FFF2-40B4-BE49-F238E27FC236}">
                <a16:creationId xmlns="" xmlns:a16="http://schemas.microsoft.com/office/drawing/2014/main" id="{C24CCE84-E713-4CCB-96C3-5227E707DA94}"/>
              </a:ext>
            </a:extLst>
          </p:cNvPr>
          <p:cNvSpPr txBox="1">
            <a:spLocks noChangeArrowheads="1"/>
          </p:cNvSpPr>
          <p:nvPr/>
        </p:nvSpPr>
        <p:spPr>
          <a:xfrm>
            <a:off x="411551" y="771550"/>
            <a:ext cx="8712968" cy="41764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ru-RU" sz="2000" b="1" dirty="0">
                <a:solidFill>
                  <a:srgbClr val="157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b="1" dirty="0" smtClean="0">
                <a:solidFill>
                  <a:srgbClr val="157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altLang="ru-RU" sz="2000" b="1" dirty="0" smtClean="0">
                <a:solidFill>
                  <a:srgbClr val="157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altLang="ru-RU" sz="2400" b="1" dirty="0" smtClean="0">
                <a:solidFill>
                  <a:srgbClr val="0F6F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ФАРМРЕЕСТРА ЕАПВ</a:t>
            </a:r>
            <a:endParaRPr sz="2400" dirty="0">
              <a:solidFill>
                <a:srgbClr val="0F6FC6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0" algn="ctr">
              <a:buFont typeface="Arial" pitchFamily="34" charset="0"/>
              <a:buNone/>
            </a:pPr>
            <a:endParaRPr lang="en-US" altLang="ru-RU" sz="1800" b="1" dirty="0">
              <a:solidFill>
                <a:srgbClr val="1578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0" algn="ctr">
              <a:buFont typeface="Arial" pitchFamily="34" charset="0"/>
              <a:buNone/>
            </a:pPr>
            <a:endParaRPr sz="2400" b="1" dirty="0" smtClean="0">
              <a:solidFill>
                <a:srgbClr val="0F6FC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0" algn="just">
              <a:buFont typeface="Arial" pitchFamily="34" charset="0"/>
              <a:buNone/>
            </a:pPr>
            <a:r>
              <a:rPr sz="1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6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4664177"/>
              </p:ext>
            </p:extLst>
          </p:nvPr>
        </p:nvGraphicFramePr>
        <p:xfrm>
          <a:off x="3995936" y="1347614"/>
          <a:ext cx="4752528" cy="3427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1521" y="1851670"/>
            <a:ext cx="367240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prstClr val="black"/>
                </a:solidFill>
              </a:rPr>
              <a:t>По состоянию на 1 апреля 2022</a:t>
            </a:r>
            <a:r>
              <a:rPr lang="en-US" sz="1600" i="1" dirty="0" smtClean="0">
                <a:solidFill>
                  <a:prstClr val="black"/>
                </a:solidFill>
              </a:rPr>
              <a:t>:</a:t>
            </a:r>
          </a:p>
          <a:p>
            <a:endParaRPr lang="ru-RU" i="1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4617B">
                    <a:lumMod val="75000"/>
                  </a:srgbClr>
                </a:solidFill>
              </a:rPr>
              <a:t>296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b="1" dirty="0" smtClean="0">
                <a:solidFill>
                  <a:prstClr val="black"/>
                </a:solidFill>
              </a:rPr>
              <a:t>евразийских патентов</a:t>
            </a:r>
            <a:endParaRPr lang="ru-RU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4617B">
                    <a:lumMod val="75000"/>
                  </a:srgbClr>
                </a:solidFill>
              </a:rPr>
              <a:t>201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b="1" dirty="0" smtClean="0">
                <a:solidFill>
                  <a:prstClr val="black"/>
                </a:solidFill>
              </a:rPr>
              <a:t>МНН (комбинаций МНН)</a:t>
            </a:r>
            <a:endParaRPr lang="en-US" b="1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4617B">
                    <a:lumMod val="75000"/>
                  </a:srgbClr>
                </a:solidFill>
              </a:rPr>
              <a:t>3</a:t>
            </a:r>
            <a:r>
              <a:rPr lang="ru-RU" b="1" dirty="0" smtClean="0">
                <a:solidFill>
                  <a:srgbClr val="04617B">
                    <a:lumMod val="75000"/>
                  </a:srgbClr>
                </a:solidFill>
              </a:rPr>
              <a:t>36</a:t>
            </a:r>
            <a:r>
              <a:rPr lang="en-US" b="1" dirty="0" smtClean="0">
                <a:solidFill>
                  <a:srgbClr val="04617B">
                    <a:lumMod val="75000"/>
                  </a:srgbClr>
                </a:solidFill>
              </a:rPr>
              <a:t> </a:t>
            </a:r>
            <a:r>
              <a:rPr lang="ru-RU" b="1" dirty="0" smtClean="0">
                <a:solidFill>
                  <a:prstClr val="black"/>
                </a:solidFill>
              </a:rPr>
              <a:t>зарегистрированных лекарственных препаратов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16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>
            <a:extLst>
              <a:ext uri="{FF2B5EF4-FFF2-40B4-BE49-F238E27FC236}">
                <a16:creationId xmlns="" xmlns:a16="http://schemas.microsoft.com/office/drawing/2014/main" id="{C24CCE84-E713-4CCB-96C3-5227E707DA94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1347614"/>
            <a:ext cx="8280920" cy="30243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lnSpc>
                <a:spcPct val="115000"/>
              </a:lnSpc>
              <a:spcAft>
                <a:spcPts val="800"/>
              </a:spcAft>
              <a:buFont typeface="Arial" pitchFamily="34" charset="0"/>
              <a:buNone/>
            </a:pPr>
            <a:endParaRPr sz="1800" dirty="0">
              <a:solidFill>
                <a:srgbClr val="127CD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239850" y="1203598"/>
            <a:ext cx="4711851" cy="70272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18972423">
            <a:off x="2195335" y="1843851"/>
            <a:ext cx="393925" cy="200840"/>
          </a:xfrm>
          <a:prstGeom prst="rightArrow">
            <a:avLst>
              <a:gd name="adj1" fmla="val 50338"/>
              <a:gd name="adj2" fmla="val 82565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16200000">
            <a:off x="4367045" y="2118364"/>
            <a:ext cx="471655" cy="226300"/>
          </a:xfrm>
          <a:prstGeom prst="rightArrow">
            <a:avLst>
              <a:gd name="adj1" fmla="val 49346"/>
              <a:gd name="adj2" fmla="val 8222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366748" y="2571750"/>
            <a:ext cx="2386062" cy="79209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F6F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Внешние источники</a:t>
            </a:r>
            <a:endParaRPr lang="ru-RU" b="1" dirty="0">
              <a:solidFill>
                <a:srgbClr val="0F6FC6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11560" y="2117626"/>
            <a:ext cx="2375910" cy="69943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F6F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Внутренние источники</a:t>
            </a:r>
            <a:endParaRPr lang="ru-RU" b="1" dirty="0">
              <a:solidFill>
                <a:srgbClr val="0F6FC6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9872" y="1281820"/>
            <a:ext cx="2332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DIN"/>
                <a:cs typeface="Times New Roman" panose="02020603050405020304" pitchFamily="18" charset="0"/>
              </a:rPr>
              <a:t>ФАРМРЕЕСТР ЕАПВ</a:t>
            </a:r>
            <a:endParaRPr lang="ru-RU" b="1" dirty="0">
              <a:solidFill>
                <a:srgbClr val="C00000"/>
              </a:solidFill>
              <a:latin typeface="DIN"/>
              <a:cs typeface="Times New Roman" panose="02020603050405020304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868144" y="2117626"/>
            <a:ext cx="3024336" cy="68718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spc="-50" dirty="0" smtClean="0">
                <a:solidFill>
                  <a:srgbClr val="0F6F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Ходатайства патентовладельцев</a:t>
            </a:r>
            <a:endParaRPr lang="ru-RU" sz="1600" b="1" spc="-50" dirty="0">
              <a:solidFill>
                <a:srgbClr val="0F6FC6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13926737">
            <a:off x="6575309" y="1845680"/>
            <a:ext cx="379573" cy="205126"/>
          </a:xfrm>
          <a:prstGeom prst="rightArrow">
            <a:avLst>
              <a:gd name="adj1" fmla="val 50338"/>
              <a:gd name="adj2" fmla="val 94293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827586" y="3201305"/>
            <a:ext cx="1776381" cy="846613"/>
          </a:xfrm>
          <a:prstGeom prst="ellipse">
            <a:avLst/>
          </a:prstGeom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родление срока действия патентов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762923" y="3579867"/>
            <a:ext cx="1537269" cy="936103"/>
          </a:xfrm>
          <a:prstGeom prst="ellipse">
            <a:avLst/>
          </a:prstGeom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MedsPaL</a:t>
            </a: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915816" y="3579867"/>
            <a:ext cx="1643963" cy="936103"/>
          </a:xfrm>
          <a:prstGeom prst="ellipse">
            <a:avLst/>
          </a:prstGeom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PAT-INFORMED</a:t>
            </a:r>
            <a:endParaRPr lang="ru-RU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1691680" y="2859783"/>
            <a:ext cx="0" cy="3719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3752477" y="3363840"/>
            <a:ext cx="243465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Прямая соединительная линия 1027"/>
          <p:cNvCxnSpPr/>
          <p:nvPr/>
        </p:nvCxnSpPr>
        <p:spPr>
          <a:xfrm flipH="1" flipV="1">
            <a:off x="5148066" y="3304958"/>
            <a:ext cx="347487" cy="2880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1" name="TextBox 1030"/>
          <p:cNvSpPr txBox="1"/>
          <p:nvPr/>
        </p:nvSpPr>
        <p:spPr>
          <a:xfrm>
            <a:off x="6765092" y="3615347"/>
            <a:ext cx="1839356" cy="9541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spc="-50" dirty="0" smtClean="0">
                <a:solidFill>
                  <a:srgbClr val="0F6F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spc="-50" dirty="0" smtClean="0">
                <a:solidFill>
                  <a:srgbClr val="0F6F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Национальные реестры / сведения о национальных патентах</a:t>
            </a:r>
            <a:endParaRPr lang="ru-RU" sz="1400" b="1" spc="-50" dirty="0">
              <a:solidFill>
                <a:srgbClr val="0F6FC6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33" name="Прямая со стрелкой 1032"/>
          <p:cNvCxnSpPr/>
          <p:nvPr/>
        </p:nvCxnSpPr>
        <p:spPr>
          <a:xfrm flipH="1" flipV="1">
            <a:off x="5436096" y="2031692"/>
            <a:ext cx="1584176" cy="1548172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 rot="10800000" flipV="1">
            <a:off x="755576" y="734094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2000" b="1" dirty="0" smtClean="0">
                <a:solidFill>
                  <a:srgbClr val="0F6F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ru-RU" sz="2000" b="1" dirty="0" smtClean="0">
                <a:solidFill>
                  <a:srgbClr val="0F6F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000" b="1" dirty="0" smtClean="0">
                <a:solidFill>
                  <a:srgbClr val="0F6F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ФАРМРЕЕСТРА ЕАПВ</a:t>
            </a:r>
            <a:endParaRPr lang="ru-RU" sz="2000" dirty="0">
              <a:solidFill>
                <a:srgbClr val="0F6FC6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D:\WORK\2021\2021-12-02 Презентация Чебан для ВОИС\EAPO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373512"/>
            <a:ext cx="506076" cy="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75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34" y="844154"/>
            <a:ext cx="6192687" cy="20876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bg1"/>
                </a:solidFill>
                <a:latin typeface="AGHelvetica" pitchFamily="18" charset="0"/>
              </a:rPr>
              <a:t>БЛАГОДАРЮ за</a:t>
            </a:r>
            <a:br>
              <a:rPr lang="ru-RU" sz="6000" b="1" dirty="0" smtClean="0">
                <a:solidFill>
                  <a:schemeClr val="bg1"/>
                </a:solidFill>
                <a:latin typeface="AGHelvetica" pitchFamily="18" charset="0"/>
              </a:rPr>
            </a:br>
            <a:r>
              <a:rPr lang="ru-RU" sz="6000" b="1" dirty="0" err="1" smtClean="0">
                <a:solidFill>
                  <a:schemeClr val="bg1"/>
                </a:solidFill>
                <a:latin typeface="AGHelvetica" pitchFamily="18" charset="0"/>
              </a:rPr>
              <a:t>внИМАНИЕ</a:t>
            </a:r>
            <a:r>
              <a:rPr lang="ru-RU" sz="6000" b="1" dirty="0" smtClean="0">
                <a:solidFill>
                  <a:schemeClr val="bg1"/>
                </a:solidFill>
                <a:latin typeface="AGHelvetica" pitchFamily="18" charset="0"/>
              </a:rPr>
              <a:t> !</a:t>
            </a:r>
            <a:br>
              <a:rPr lang="ru-RU" sz="6000" b="1" dirty="0" smtClean="0">
                <a:solidFill>
                  <a:schemeClr val="bg1"/>
                </a:solidFill>
                <a:latin typeface="AGHelvetica" pitchFamily="18" charset="0"/>
              </a:rPr>
            </a:br>
            <a:endParaRPr lang="ru-RU" sz="1800" b="1" dirty="0">
              <a:solidFill>
                <a:srgbClr val="0000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 flipV="1">
            <a:off x="684213" y="2463405"/>
            <a:ext cx="4895850" cy="34528"/>
          </a:xfrm>
          <a:prstGeom prst="rect">
            <a:avLst/>
          </a:prstGeom>
        </p:spPr>
        <p:txBody>
          <a:bodyPr lIns="0" rIns="0"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base">
              <a:spcAft>
                <a:spcPct val="0"/>
              </a:spcAft>
              <a:defRPr/>
            </a:pPr>
            <a:endParaRPr lang="ru-RU" sz="6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80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EAPO-00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APO DIN1">
      <a:majorFont>
        <a:latin typeface="DIN"/>
        <a:ea typeface=""/>
        <a:cs typeface=""/>
      </a:majorFont>
      <a:minorFont>
        <a:latin typeface="DIN Light"/>
        <a:ea typeface=""/>
        <a:cs typeface="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Urban Pop">
  <a:themeElements>
    <a:clrScheme name="EAPO-00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APO DIN1">
      <a:majorFont>
        <a:latin typeface="DIN"/>
        <a:ea typeface=""/>
        <a:cs typeface=""/>
      </a:majorFont>
      <a:minorFont>
        <a:latin typeface="DIN Light"/>
        <a:ea typeface=""/>
        <a:cs typeface="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Urban Pop">
  <a:themeElements>
    <a:clrScheme name="EAPO-00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APO DIN1">
      <a:majorFont>
        <a:latin typeface="DIN"/>
        <a:ea typeface=""/>
        <a:cs typeface=""/>
      </a:majorFont>
      <a:minorFont>
        <a:latin typeface="DIN Light"/>
        <a:ea typeface=""/>
        <a:cs typeface="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Urban Pop">
  <a:themeElements>
    <a:clrScheme name="EAPO-00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APO DIN1">
      <a:majorFont>
        <a:latin typeface="DIN"/>
        <a:ea typeface=""/>
        <a:cs typeface=""/>
      </a:majorFont>
      <a:minorFont>
        <a:latin typeface="DIN Light"/>
        <a:ea typeface=""/>
        <a:cs typeface="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APO-001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EAPO-001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16265</TotalTime>
  <Words>426</Words>
  <Application>Microsoft Office PowerPoint</Application>
  <PresentationFormat>Экран (16:9)</PresentationFormat>
  <Paragraphs>86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Urban Pop</vt:lpstr>
      <vt:lpstr>1_Urban Pop</vt:lpstr>
      <vt:lpstr>2_Urban Pop</vt:lpstr>
      <vt:lpstr>3_Urban Pop</vt:lpstr>
      <vt:lpstr>   ФАРМАЦЕВТИЧЕСКИЙ              РЕЕСТР ЕАПВ: новый механизм защиты прав патентовладельцев   </vt:lpstr>
      <vt:lpstr>Презентация PowerPoint</vt:lpstr>
      <vt:lpstr>Презентация PowerPoint</vt:lpstr>
      <vt:lpstr>    ФАРМАЦЕВТИЧЕСКИЙ РЕЕСТР ЕАПВ</vt:lpstr>
      <vt:lpstr>Презентация PowerPoint</vt:lpstr>
      <vt:lpstr>Презентация PowerPoint</vt:lpstr>
      <vt:lpstr>БЛАГОДАРЮ за внИМАНИЕ 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Евразийский реестр</dc:title>
  <dc:creator>Sergey Efimov</dc:creator>
  <cp:lastModifiedBy>Чебан Аурелия Викторовна</cp:lastModifiedBy>
  <cp:revision>636</cp:revision>
  <cp:lastPrinted>2021-10-13T06:51:15Z</cp:lastPrinted>
  <dcterms:created xsi:type="dcterms:W3CDTF">2016-10-03T08:17:21Z</dcterms:created>
  <dcterms:modified xsi:type="dcterms:W3CDTF">2022-04-26T12:09:59Z</dcterms:modified>
</cp:coreProperties>
</file>